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313" r:id="rId2"/>
    <p:sldId id="259" r:id="rId3"/>
    <p:sldId id="306" r:id="rId4"/>
    <p:sldId id="307" r:id="rId5"/>
    <p:sldId id="328" r:id="rId6"/>
    <p:sldId id="290" r:id="rId7"/>
    <p:sldId id="277" r:id="rId8"/>
    <p:sldId id="327" r:id="rId9"/>
    <p:sldId id="292" r:id="rId10"/>
    <p:sldId id="279" r:id="rId11"/>
    <p:sldId id="263" r:id="rId12"/>
    <p:sldId id="330" r:id="rId13"/>
    <p:sldId id="331" r:id="rId14"/>
    <p:sldId id="319" r:id="rId15"/>
    <p:sldId id="280" r:id="rId16"/>
    <p:sldId id="333" r:id="rId17"/>
    <p:sldId id="321" r:id="rId18"/>
    <p:sldId id="335" r:id="rId19"/>
    <p:sldId id="337" r:id="rId20"/>
    <p:sldId id="303" r:id="rId21"/>
    <p:sldId id="282" r:id="rId22"/>
    <p:sldId id="295" r:id="rId23"/>
    <p:sldId id="317" r:id="rId24"/>
    <p:sldId id="326" r:id="rId25"/>
    <p:sldId id="332" r:id="rId26"/>
    <p:sldId id="315" r:id="rId27"/>
    <p:sldId id="272" r:id="rId28"/>
    <p:sldId id="329" r:id="rId29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0FDB18-C508-4FE7-82BE-558305AF8A58}">
          <p14:sldIdLst>
            <p14:sldId id="313"/>
            <p14:sldId id="259"/>
            <p14:sldId id="306"/>
            <p14:sldId id="307"/>
            <p14:sldId id="328"/>
            <p14:sldId id="290"/>
          </p14:sldIdLst>
        </p14:section>
        <p14:section name="Untitled Section" id="{B7E1F7BE-010A-4A80-A4D5-25CE909AB76C}">
          <p14:sldIdLst>
            <p14:sldId id="277"/>
            <p14:sldId id="327"/>
            <p14:sldId id="292"/>
            <p14:sldId id="279"/>
            <p14:sldId id="263"/>
            <p14:sldId id="330"/>
            <p14:sldId id="331"/>
            <p14:sldId id="319"/>
            <p14:sldId id="280"/>
            <p14:sldId id="333"/>
            <p14:sldId id="321"/>
            <p14:sldId id="335"/>
            <p14:sldId id="337"/>
            <p14:sldId id="303"/>
            <p14:sldId id="282"/>
            <p14:sldId id="295"/>
            <p14:sldId id="317"/>
            <p14:sldId id="326"/>
            <p14:sldId id="332"/>
            <p14:sldId id="315"/>
            <p14:sldId id="272"/>
            <p14:sldId id="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Leete, Tyler" initials="MT" lastIdx="7" clrIdx="0"/>
  <p:cmAuthor id="2" name="Warmka, Beverly A." initials="WBA" lastIdx="6" clrIdx="1">
    <p:extLst>
      <p:ext uri="{19B8F6BF-5375-455C-9EA6-DF929625EA0E}">
        <p15:presenceInfo xmlns:p15="http://schemas.microsoft.com/office/powerpoint/2012/main" userId="S::Beverly.Warmka@minneapolismn.gov::5f66433b-d559-49a4-ab4f-185373f4e096" providerId="AD"/>
      </p:ext>
    </p:extLst>
  </p:cmAuthor>
  <p:cmAuthor id="3" name="Getaneh, Ayalew" initials="GA" lastIdx="3" clrIdx="2">
    <p:extLst>
      <p:ext uri="{19B8F6BF-5375-455C-9EA6-DF929625EA0E}">
        <p15:presenceInfo xmlns:p15="http://schemas.microsoft.com/office/powerpoint/2012/main" userId="S::Ayalew.Getaneh@Minneapolismn.gov::e1f1ece9-abd3-4baa-8412-7898596d04b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E9EC95-1703-4A51-B1F1-BAC18DABF271}" v="19" dt="2025-06-04T05:55:04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16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, Nguyen (she/her/hers)" userId="b5500665-5cec-4c38-b231-cd975b2e6bc5" providerId="ADAL" clId="{63E9EC95-1703-4A51-B1F1-BAC18DABF271}"/>
    <pc:docChg chg="undo redo custSel delSld modSld modSection">
      <pc:chgData name="Nguyen, Nguyen (she/her/hers)" userId="b5500665-5cec-4c38-b231-cd975b2e6bc5" providerId="ADAL" clId="{63E9EC95-1703-4A51-B1F1-BAC18DABF271}" dt="2025-06-04T17:08:04.287" v="2830" actId="20577"/>
      <pc:docMkLst>
        <pc:docMk/>
      </pc:docMkLst>
      <pc:sldChg chg="modSp mod">
        <pc:chgData name="Nguyen, Nguyen (she/her/hers)" userId="b5500665-5cec-4c38-b231-cd975b2e6bc5" providerId="ADAL" clId="{63E9EC95-1703-4A51-B1F1-BAC18DABF271}" dt="2025-06-04T01:51:18.924" v="100" actId="2711"/>
        <pc:sldMkLst>
          <pc:docMk/>
          <pc:sldMk cId="818605059" sldId="259"/>
        </pc:sldMkLst>
        <pc:spChg chg="mod">
          <ac:chgData name="Nguyen, Nguyen (she/her/hers)" userId="b5500665-5cec-4c38-b231-cd975b2e6bc5" providerId="ADAL" clId="{63E9EC95-1703-4A51-B1F1-BAC18DABF271}" dt="2025-06-04T01:51:18.924" v="100" actId="2711"/>
          <ac:spMkLst>
            <pc:docMk/>
            <pc:sldMk cId="818605059" sldId="259"/>
            <ac:spMk id="9" creationId="{00000000-0000-0000-0000-000000000000}"/>
          </ac:spMkLst>
        </pc:spChg>
      </pc:sldChg>
      <pc:sldChg chg="modSp mod">
        <pc:chgData name="Nguyen, Nguyen (she/her/hers)" userId="b5500665-5cec-4c38-b231-cd975b2e6bc5" providerId="ADAL" clId="{63E9EC95-1703-4A51-B1F1-BAC18DABF271}" dt="2025-06-04T05:51:53.786" v="2722" actId="20577"/>
        <pc:sldMkLst>
          <pc:docMk/>
          <pc:sldMk cId="441955874" sldId="263"/>
        </pc:sldMkLst>
        <pc:spChg chg="mod">
          <ac:chgData name="Nguyen, Nguyen (she/her/hers)" userId="b5500665-5cec-4c38-b231-cd975b2e6bc5" providerId="ADAL" clId="{63E9EC95-1703-4A51-B1F1-BAC18DABF271}" dt="2025-06-04T05:51:53.786" v="2722" actId="20577"/>
          <ac:spMkLst>
            <pc:docMk/>
            <pc:sldMk cId="441955874" sldId="263"/>
            <ac:spMk id="3" creationId="{00000000-0000-0000-0000-000000000000}"/>
          </ac:spMkLst>
        </pc:spChg>
      </pc:sldChg>
      <pc:sldChg chg="modSp mod">
        <pc:chgData name="Nguyen, Nguyen (she/her/hers)" userId="b5500665-5cec-4c38-b231-cd975b2e6bc5" providerId="ADAL" clId="{63E9EC95-1703-4A51-B1F1-BAC18DABF271}" dt="2025-06-04T05:59:34.184" v="2728" actId="20577"/>
        <pc:sldMkLst>
          <pc:docMk/>
          <pc:sldMk cId="2866959012" sldId="277"/>
        </pc:sldMkLst>
        <pc:spChg chg="mod">
          <ac:chgData name="Nguyen, Nguyen (she/her/hers)" userId="b5500665-5cec-4c38-b231-cd975b2e6bc5" providerId="ADAL" clId="{63E9EC95-1703-4A51-B1F1-BAC18DABF271}" dt="2025-06-04T05:59:34.184" v="2728" actId="20577"/>
          <ac:spMkLst>
            <pc:docMk/>
            <pc:sldMk cId="2866959012" sldId="277"/>
            <ac:spMk id="3" creationId="{00000000-0000-0000-0000-000000000000}"/>
          </ac:spMkLst>
        </pc:spChg>
      </pc:sldChg>
      <pc:sldChg chg="modSp mod">
        <pc:chgData name="Nguyen, Nguyen (she/her/hers)" userId="b5500665-5cec-4c38-b231-cd975b2e6bc5" providerId="ADAL" clId="{63E9EC95-1703-4A51-B1F1-BAC18DABF271}" dt="2025-06-04T03:22:23.513" v="1737" actId="20577"/>
        <pc:sldMkLst>
          <pc:docMk/>
          <pc:sldMk cId="3716644596" sldId="279"/>
        </pc:sldMkLst>
        <pc:spChg chg="mod">
          <ac:chgData name="Nguyen, Nguyen (she/her/hers)" userId="b5500665-5cec-4c38-b231-cd975b2e6bc5" providerId="ADAL" clId="{63E9EC95-1703-4A51-B1F1-BAC18DABF271}" dt="2025-06-04T03:22:23.513" v="1737" actId="20577"/>
          <ac:spMkLst>
            <pc:docMk/>
            <pc:sldMk cId="3716644596" sldId="279"/>
            <ac:spMk id="3" creationId="{00000000-0000-0000-0000-000000000000}"/>
          </ac:spMkLst>
        </pc:spChg>
      </pc:sldChg>
      <pc:sldChg chg="modSp mod">
        <pc:chgData name="Nguyen, Nguyen (she/her/hers)" userId="b5500665-5cec-4c38-b231-cd975b2e6bc5" providerId="ADAL" clId="{63E9EC95-1703-4A51-B1F1-BAC18DABF271}" dt="2025-06-04T03:50:37.537" v="1904" actId="5793"/>
        <pc:sldMkLst>
          <pc:docMk/>
          <pc:sldMk cId="125873697" sldId="280"/>
        </pc:sldMkLst>
        <pc:spChg chg="mod">
          <ac:chgData name="Nguyen, Nguyen (she/her/hers)" userId="b5500665-5cec-4c38-b231-cd975b2e6bc5" providerId="ADAL" clId="{63E9EC95-1703-4A51-B1F1-BAC18DABF271}" dt="2025-06-04T03:50:37.537" v="1904" actId="5793"/>
          <ac:spMkLst>
            <pc:docMk/>
            <pc:sldMk cId="125873697" sldId="280"/>
            <ac:spMk id="2" creationId="{00000000-0000-0000-0000-000000000000}"/>
          </ac:spMkLst>
        </pc:spChg>
        <pc:picChg chg="mod">
          <ac:chgData name="Nguyen, Nguyen (she/her/hers)" userId="b5500665-5cec-4c38-b231-cd975b2e6bc5" providerId="ADAL" clId="{63E9EC95-1703-4A51-B1F1-BAC18DABF271}" dt="2025-06-04T03:45:57.196" v="1874" actId="14100"/>
          <ac:picMkLst>
            <pc:docMk/>
            <pc:sldMk cId="125873697" sldId="280"/>
            <ac:picMk id="7" creationId="{00000000-0000-0000-0000-000000000000}"/>
          </ac:picMkLst>
        </pc:picChg>
      </pc:sldChg>
      <pc:sldChg chg="modSp mod">
        <pc:chgData name="Nguyen, Nguyen (she/her/hers)" userId="b5500665-5cec-4c38-b231-cd975b2e6bc5" providerId="ADAL" clId="{63E9EC95-1703-4A51-B1F1-BAC18DABF271}" dt="2025-06-04T03:51:36.102" v="1906" actId="1076"/>
        <pc:sldMkLst>
          <pc:docMk/>
          <pc:sldMk cId="485763449" sldId="282"/>
        </pc:sldMkLst>
        <pc:spChg chg="mod">
          <ac:chgData name="Nguyen, Nguyen (she/her/hers)" userId="b5500665-5cec-4c38-b231-cd975b2e6bc5" providerId="ADAL" clId="{63E9EC95-1703-4A51-B1F1-BAC18DABF271}" dt="2025-06-04T03:51:36.102" v="1906" actId="1076"/>
          <ac:spMkLst>
            <pc:docMk/>
            <pc:sldMk cId="485763449" sldId="282"/>
            <ac:spMk id="3" creationId="{00000000-0000-0000-0000-000000000000}"/>
          </ac:spMkLst>
        </pc:spChg>
        <pc:spChg chg="mod">
          <ac:chgData name="Nguyen, Nguyen (she/her/hers)" userId="b5500665-5cec-4c38-b231-cd975b2e6bc5" providerId="ADAL" clId="{63E9EC95-1703-4A51-B1F1-BAC18DABF271}" dt="2025-06-04T03:51:16.780" v="1905" actId="255"/>
          <ac:spMkLst>
            <pc:docMk/>
            <pc:sldMk cId="485763449" sldId="282"/>
            <ac:spMk id="9" creationId="{EC7D1895-50E7-43D5-AE03-70532CA3BB98}"/>
          </ac:spMkLst>
        </pc:spChg>
      </pc:sldChg>
      <pc:sldChg chg="modSp mod">
        <pc:chgData name="Nguyen, Nguyen (she/her/hers)" userId="b5500665-5cec-4c38-b231-cd975b2e6bc5" providerId="ADAL" clId="{63E9EC95-1703-4A51-B1F1-BAC18DABF271}" dt="2025-06-04T17:08:04.287" v="2830" actId="20577"/>
        <pc:sldMkLst>
          <pc:docMk/>
          <pc:sldMk cId="3302729569" sldId="290"/>
        </pc:sldMkLst>
        <pc:spChg chg="mod">
          <ac:chgData name="Nguyen, Nguyen (she/her/hers)" userId="b5500665-5cec-4c38-b231-cd975b2e6bc5" providerId="ADAL" clId="{63E9EC95-1703-4A51-B1F1-BAC18DABF271}" dt="2025-06-04T17:08:04.287" v="2830" actId="20577"/>
          <ac:spMkLst>
            <pc:docMk/>
            <pc:sldMk cId="3302729569" sldId="290"/>
            <ac:spMk id="3" creationId="{00000000-0000-0000-0000-000000000000}"/>
          </ac:spMkLst>
        </pc:spChg>
      </pc:sldChg>
      <pc:sldChg chg="modSp mod">
        <pc:chgData name="Nguyen, Nguyen (she/her/hers)" userId="b5500665-5cec-4c38-b231-cd975b2e6bc5" providerId="ADAL" clId="{63E9EC95-1703-4A51-B1F1-BAC18DABF271}" dt="2025-06-04T03:52:16.732" v="1909" actId="1076"/>
        <pc:sldMkLst>
          <pc:docMk/>
          <pc:sldMk cId="4229282443" sldId="295"/>
        </pc:sldMkLst>
        <pc:spChg chg="mod">
          <ac:chgData name="Nguyen, Nguyen (she/her/hers)" userId="b5500665-5cec-4c38-b231-cd975b2e6bc5" providerId="ADAL" clId="{63E9EC95-1703-4A51-B1F1-BAC18DABF271}" dt="2025-06-04T03:52:16.732" v="1909" actId="1076"/>
          <ac:spMkLst>
            <pc:docMk/>
            <pc:sldMk cId="4229282443" sldId="295"/>
            <ac:spMk id="4" creationId="{261DD2B2-2690-4B14-88BF-08D0463DAF11}"/>
          </ac:spMkLst>
        </pc:spChg>
        <pc:spChg chg="mod">
          <ac:chgData name="Nguyen, Nguyen (she/her/hers)" userId="b5500665-5cec-4c38-b231-cd975b2e6bc5" providerId="ADAL" clId="{63E9EC95-1703-4A51-B1F1-BAC18DABF271}" dt="2025-06-04T03:51:55.003" v="1907" actId="255"/>
          <ac:spMkLst>
            <pc:docMk/>
            <pc:sldMk cId="4229282443" sldId="295"/>
            <ac:spMk id="5" creationId="{2605E82D-CF24-49FB-8082-CE429276DD72}"/>
          </ac:spMkLst>
        </pc:spChg>
      </pc:sldChg>
      <pc:sldChg chg="modSp mod">
        <pc:chgData name="Nguyen, Nguyen (she/her/hers)" userId="b5500665-5cec-4c38-b231-cd975b2e6bc5" providerId="ADAL" clId="{63E9EC95-1703-4A51-B1F1-BAC18DABF271}" dt="2025-06-04T03:50:17.312" v="1900" actId="255"/>
        <pc:sldMkLst>
          <pc:docMk/>
          <pc:sldMk cId="3751086400" sldId="303"/>
        </pc:sldMkLst>
        <pc:spChg chg="mod">
          <ac:chgData name="Nguyen, Nguyen (she/her/hers)" userId="b5500665-5cec-4c38-b231-cd975b2e6bc5" providerId="ADAL" clId="{63E9EC95-1703-4A51-B1F1-BAC18DABF271}" dt="2025-06-04T03:50:17.312" v="1900" actId="255"/>
          <ac:spMkLst>
            <pc:docMk/>
            <pc:sldMk cId="3751086400" sldId="303"/>
            <ac:spMk id="8" creationId="{0EDC5616-942A-4E3C-9D86-5C72F5BA7D8B}"/>
          </ac:spMkLst>
        </pc:spChg>
      </pc:sldChg>
      <pc:sldChg chg="modSp mod">
        <pc:chgData name="Nguyen, Nguyen (she/her/hers)" userId="b5500665-5cec-4c38-b231-cd975b2e6bc5" providerId="ADAL" clId="{63E9EC95-1703-4A51-B1F1-BAC18DABF271}" dt="2025-06-04T01:51:28.058" v="105" actId="20577"/>
        <pc:sldMkLst>
          <pc:docMk/>
          <pc:sldMk cId="2842379972" sldId="313"/>
        </pc:sldMkLst>
        <pc:spChg chg="mod">
          <ac:chgData name="Nguyen, Nguyen (she/her/hers)" userId="b5500665-5cec-4c38-b231-cd975b2e6bc5" providerId="ADAL" clId="{63E9EC95-1703-4A51-B1F1-BAC18DABF271}" dt="2025-06-04T01:38:19.456" v="64" actId="20577"/>
          <ac:spMkLst>
            <pc:docMk/>
            <pc:sldMk cId="2842379972" sldId="313"/>
            <ac:spMk id="2" creationId="{DF9D97AD-6249-46CF-A74A-B7A0599906E6}"/>
          </ac:spMkLst>
        </pc:spChg>
        <pc:spChg chg="mod">
          <ac:chgData name="Nguyen, Nguyen (she/her/hers)" userId="b5500665-5cec-4c38-b231-cd975b2e6bc5" providerId="ADAL" clId="{63E9EC95-1703-4A51-B1F1-BAC18DABF271}" dt="2025-06-04T01:51:28.058" v="105" actId="20577"/>
          <ac:spMkLst>
            <pc:docMk/>
            <pc:sldMk cId="2842379972" sldId="313"/>
            <ac:spMk id="4" creationId="{21148E96-A7ED-4CB9-BAED-B10CBD5868EE}"/>
          </ac:spMkLst>
        </pc:spChg>
      </pc:sldChg>
      <pc:sldChg chg="modSp mod">
        <pc:chgData name="Nguyen, Nguyen (she/her/hers)" userId="b5500665-5cec-4c38-b231-cd975b2e6bc5" providerId="ADAL" clId="{63E9EC95-1703-4A51-B1F1-BAC18DABF271}" dt="2025-06-04T05:55:03.060" v="2724" actId="20577"/>
        <pc:sldMkLst>
          <pc:docMk/>
          <pc:sldMk cId="3597963142" sldId="315"/>
        </pc:sldMkLst>
        <pc:spChg chg="mod">
          <ac:chgData name="Nguyen, Nguyen (she/her/hers)" userId="b5500665-5cec-4c38-b231-cd975b2e6bc5" providerId="ADAL" clId="{63E9EC95-1703-4A51-B1F1-BAC18DABF271}" dt="2025-06-04T05:55:03.060" v="2724" actId="20577"/>
          <ac:spMkLst>
            <pc:docMk/>
            <pc:sldMk cId="3597963142" sldId="315"/>
            <ac:spMk id="3" creationId="{0D2090A4-38BD-4CFE-8F82-F73C0A864BFF}"/>
          </ac:spMkLst>
        </pc:spChg>
      </pc:sldChg>
      <pc:sldChg chg="addSp delSp modSp mod">
        <pc:chgData name="Nguyen, Nguyen (she/her/hers)" userId="b5500665-5cec-4c38-b231-cd975b2e6bc5" providerId="ADAL" clId="{63E9EC95-1703-4A51-B1F1-BAC18DABF271}" dt="2025-06-04T04:04:36.436" v="1997" actId="1076"/>
        <pc:sldMkLst>
          <pc:docMk/>
          <pc:sldMk cId="4052541303" sldId="317"/>
        </pc:sldMkLst>
        <pc:spChg chg="mod">
          <ac:chgData name="Nguyen, Nguyen (she/her/hers)" userId="b5500665-5cec-4c38-b231-cd975b2e6bc5" providerId="ADAL" clId="{63E9EC95-1703-4A51-B1F1-BAC18DABF271}" dt="2025-06-04T04:03:35.395" v="1985" actId="1076"/>
          <ac:spMkLst>
            <pc:docMk/>
            <pc:sldMk cId="4052541303" sldId="317"/>
            <ac:spMk id="2" creationId="{A4D7F387-F670-4DE5-AAEA-CFF877AF0819}"/>
          </ac:spMkLst>
        </pc:spChg>
        <pc:spChg chg="add del mod">
          <ac:chgData name="Nguyen, Nguyen (she/her/hers)" userId="b5500665-5cec-4c38-b231-cd975b2e6bc5" providerId="ADAL" clId="{63E9EC95-1703-4A51-B1F1-BAC18DABF271}" dt="2025-06-04T03:59:41.723" v="1922" actId="22"/>
          <ac:spMkLst>
            <pc:docMk/>
            <pc:sldMk cId="4052541303" sldId="317"/>
            <ac:spMk id="4" creationId="{880BBB15-0286-3885-CFF5-C5B451BD021D}"/>
          </ac:spMkLst>
        </pc:spChg>
        <pc:spChg chg="add del mod">
          <ac:chgData name="Nguyen, Nguyen (she/her/hers)" userId="b5500665-5cec-4c38-b231-cd975b2e6bc5" providerId="ADAL" clId="{63E9EC95-1703-4A51-B1F1-BAC18DABF271}" dt="2025-06-04T04:01:50.424" v="1935" actId="21"/>
          <ac:spMkLst>
            <pc:docMk/>
            <pc:sldMk cId="4052541303" sldId="317"/>
            <ac:spMk id="9" creationId="{82F6B1F1-DDBE-FBE1-E79E-44A9BC731ABC}"/>
          </ac:spMkLst>
        </pc:spChg>
        <pc:spChg chg="add mod">
          <ac:chgData name="Nguyen, Nguyen (she/her/hers)" userId="b5500665-5cec-4c38-b231-cd975b2e6bc5" providerId="ADAL" clId="{63E9EC95-1703-4A51-B1F1-BAC18DABF271}" dt="2025-06-04T04:04:36.436" v="1997" actId="1076"/>
          <ac:spMkLst>
            <pc:docMk/>
            <pc:sldMk cId="4052541303" sldId="317"/>
            <ac:spMk id="10" creationId="{86CCABA0-B588-0A8B-11CA-13764F37D7A8}"/>
          </ac:spMkLst>
        </pc:spChg>
        <pc:picChg chg="add del mod">
          <ac:chgData name="Nguyen, Nguyen (she/her/hers)" userId="b5500665-5cec-4c38-b231-cd975b2e6bc5" providerId="ADAL" clId="{63E9EC95-1703-4A51-B1F1-BAC18DABF271}" dt="2025-06-04T03:59:34.212" v="1921" actId="478"/>
          <ac:picMkLst>
            <pc:docMk/>
            <pc:sldMk cId="4052541303" sldId="317"/>
            <ac:picMk id="6" creationId="{112455A4-84D8-F855-88CD-8ADD76380AE8}"/>
          </ac:picMkLst>
        </pc:picChg>
        <pc:picChg chg="add mod ord">
          <ac:chgData name="Nguyen, Nguyen (she/her/hers)" userId="b5500665-5cec-4c38-b231-cd975b2e6bc5" providerId="ADAL" clId="{63E9EC95-1703-4A51-B1F1-BAC18DABF271}" dt="2025-06-04T04:02:38.784" v="1940" actId="1076"/>
          <ac:picMkLst>
            <pc:docMk/>
            <pc:sldMk cId="4052541303" sldId="317"/>
            <ac:picMk id="8" creationId="{26A37566-B980-FD11-C3A5-2BF28BB0FA05}"/>
          </ac:picMkLst>
        </pc:picChg>
        <pc:picChg chg="del">
          <ac:chgData name="Nguyen, Nguyen (she/her/hers)" userId="b5500665-5cec-4c38-b231-cd975b2e6bc5" providerId="ADAL" clId="{63E9EC95-1703-4A51-B1F1-BAC18DABF271}" dt="2025-06-04T03:53:25.324" v="1910" actId="478"/>
          <ac:picMkLst>
            <pc:docMk/>
            <pc:sldMk cId="4052541303" sldId="317"/>
            <ac:picMk id="13" creationId="{1816DDF3-90B1-4518-A273-9D59C7EF7291}"/>
          </ac:picMkLst>
        </pc:picChg>
        <pc:picChg chg="mod">
          <ac:chgData name="Nguyen, Nguyen (she/her/hers)" userId="b5500665-5cec-4c38-b231-cd975b2e6bc5" providerId="ADAL" clId="{63E9EC95-1703-4A51-B1F1-BAC18DABF271}" dt="2025-06-04T04:02:36.255" v="1939" actId="1076"/>
          <ac:picMkLst>
            <pc:docMk/>
            <pc:sldMk cId="4052541303" sldId="317"/>
            <ac:picMk id="15" creationId="{869DCBC3-C27C-6A8E-5CAF-7DEE29D562DD}"/>
          </ac:picMkLst>
        </pc:picChg>
      </pc:sldChg>
      <pc:sldChg chg="modSp mod">
        <pc:chgData name="Nguyen, Nguyen (she/her/hers)" userId="b5500665-5cec-4c38-b231-cd975b2e6bc5" providerId="ADAL" clId="{63E9EC95-1703-4A51-B1F1-BAC18DABF271}" dt="2025-06-04T03:48:24.694" v="1890" actId="255"/>
        <pc:sldMkLst>
          <pc:docMk/>
          <pc:sldMk cId="927490236" sldId="321"/>
        </pc:sldMkLst>
        <pc:spChg chg="mod">
          <ac:chgData name="Nguyen, Nguyen (she/her/hers)" userId="b5500665-5cec-4c38-b231-cd975b2e6bc5" providerId="ADAL" clId="{63E9EC95-1703-4A51-B1F1-BAC18DABF271}" dt="2025-06-04T03:48:24.694" v="1890" actId="255"/>
          <ac:spMkLst>
            <pc:docMk/>
            <pc:sldMk cId="927490236" sldId="321"/>
            <ac:spMk id="4" creationId="{03D919BC-1524-4630-BD74-E060B1C3A936}"/>
          </ac:spMkLst>
        </pc:spChg>
        <pc:spChg chg="mod">
          <ac:chgData name="Nguyen, Nguyen (she/her/hers)" userId="b5500665-5cec-4c38-b231-cd975b2e6bc5" providerId="ADAL" clId="{63E9EC95-1703-4A51-B1F1-BAC18DABF271}" dt="2025-06-04T03:47:30.817" v="1885" actId="1076"/>
          <ac:spMkLst>
            <pc:docMk/>
            <pc:sldMk cId="927490236" sldId="321"/>
            <ac:spMk id="5" creationId="{5717B7CC-C9DB-4FDB-8E6E-6CE854E53320}"/>
          </ac:spMkLst>
        </pc:spChg>
      </pc:sldChg>
      <pc:sldChg chg="modSp mod">
        <pc:chgData name="Nguyen, Nguyen (she/her/hers)" userId="b5500665-5cec-4c38-b231-cd975b2e6bc5" providerId="ADAL" clId="{63E9EC95-1703-4A51-B1F1-BAC18DABF271}" dt="2025-06-04T04:12:16.505" v="2174" actId="20577"/>
        <pc:sldMkLst>
          <pc:docMk/>
          <pc:sldMk cId="394509510" sldId="326"/>
        </pc:sldMkLst>
        <pc:spChg chg="mod">
          <ac:chgData name="Nguyen, Nguyen (she/her/hers)" userId="b5500665-5cec-4c38-b231-cd975b2e6bc5" providerId="ADAL" clId="{63E9EC95-1703-4A51-B1F1-BAC18DABF271}" dt="2025-06-04T04:12:16.505" v="2174" actId="20577"/>
          <ac:spMkLst>
            <pc:docMk/>
            <pc:sldMk cId="394509510" sldId="326"/>
            <ac:spMk id="3" creationId="{03683B37-B9E0-401D-990B-452DF1E4E9AA}"/>
          </ac:spMkLst>
        </pc:spChg>
      </pc:sldChg>
      <pc:sldChg chg="addSp delSp modSp mod">
        <pc:chgData name="Nguyen, Nguyen (she/her/hers)" userId="b5500665-5cec-4c38-b231-cd975b2e6bc5" providerId="ADAL" clId="{63E9EC95-1703-4A51-B1F1-BAC18DABF271}" dt="2025-06-04T05:50:11.130" v="2718" actId="113"/>
        <pc:sldMkLst>
          <pc:docMk/>
          <pc:sldMk cId="1960996692" sldId="327"/>
        </pc:sldMkLst>
        <pc:spChg chg="mod">
          <ac:chgData name="Nguyen, Nguyen (she/her/hers)" userId="b5500665-5cec-4c38-b231-cd975b2e6bc5" providerId="ADAL" clId="{63E9EC95-1703-4A51-B1F1-BAC18DABF271}" dt="2025-06-04T05:50:11.130" v="2718" actId="113"/>
          <ac:spMkLst>
            <pc:docMk/>
            <pc:sldMk cId="1960996692" sldId="327"/>
            <ac:spMk id="2" creationId="{AEA8291A-64EF-4D19-B1A6-74C5A396D6D0}"/>
          </ac:spMkLst>
        </pc:spChg>
        <pc:spChg chg="add mod">
          <ac:chgData name="Nguyen, Nguyen (she/her/hers)" userId="b5500665-5cec-4c38-b231-cd975b2e6bc5" providerId="ADAL" clId="{63E9EC95-1703-4A51-B1F1-BAC18DABF271}" dt="2025-06-04T03:06:21.685" v="1311" actId="478"/>
          <ac:spMkLst>
            <pc:docMk/>
            <pc:sldMk cId="1960996692" sldId="327"/>
            <ac:spMk id="4" creationId="{ACB5D335-C19C-EB07-FAC3-7913B1AD3074}"/>
          </ac:spMkLst>
        </pc:spChg>
        <pc:spChg chg="add mod">
          <ac:chgData name="Nguyen, Nguyen (she/her/hers)" userId="b5500665-5cec-4c38-b231-cd975b2e6bc5" providerId="ADAL" clId="{63E9EC95-1703-4A51-B1F1-BAC18DABF271}" dt="2025-06-04T03:19:12.703" v="1412" actId="14100"/>
          <ac:spMkLst>
            <pc:docMk/>
            <pc:sldMk cId="1960996692" sldId="327"/>
            <ac:spMk id="9" creationId="{FCCE8AC4-68A9-618A-21D9-CFF0614E7875}"/>
          </ac:spMkLst>
        </pc:spChg>
        <pc:picChg chg="add del mod">
          <ac:chgData name="Nguyen, Nguyen (she/her/hers)" userId="b5500665-5cec-4c38-b231-cd975b2e6bc5" providerId="ADAL" clId="{63E9EC95-1703-4A51-B1F1-BAC18DABF271}" dt="2025-06-04T03:11:00.978" v="1327" actId="478"/>
          <ac:picMkLst>
            <pc:docMk/>
            <pc:sldMk cId="1960996692" sldId="327"/>
            <ac:picMk id="6" creationId="{3B080020-39D9-50ED-A6A0-5E784DA2BED9}"/>
          </ac:picMkLst>
        </pc:picChg>
        <pc:picChg chg="add mod">
          <ac:chgData name="Nguyen, Nguyen (she/her/hers)" userId="b5500665-5cec-4c38-b231-cd975b2e6bc5" providerId="ADAL" clId="{63E9EC95-1703-4A51-B1F1-BAC18DABF271}" dt="2025-06-04T03:15:19.887" v="1344" actId="14100"/>
          <ac:picMkLst>
            <pc:docMk/>
            <pc:sldMk cId="1960996692" sldId="327"/>
            <ac:picMk id="8" creationId="{005B62F3-C1B9-B055-B427-F1CD1B86384B}"/>
          </ac:picMkLst>
        </pc:picChg>
        <pc:picChg chg="del">
          <ac:chgData name="Nguyen, Nguyen (she/her/hers)" userId="b5500665-5cec-4c38-b231-cd975b2e6bc5" providerId="ADAL" clId="{63E9EC95-1703-4A51-B1F1-BAC18DABF271}" dt="2025-06-04T03:06:21.685" v="1311" actId="478"/>
          <ac:picMkLst>
            <pc:docMk/>
            <pc:sldMk cId="1960996692" sldId="327"/>
            <ac:picMk id="11" creationId="{A965652F-06B4-9D33-F0E6-552AA2DEC648}"/>
          </ac:picMkLst>
        </pc:picChg>
      </pc:sldChg>
      <pc:sldChg chg="addSp delSp modSp mod">
        <pc:chgData name="Nguyen, Nguyen (she/her/hers)" userId="b5500665-5cec-4c38-b231-cd975b2e6bc5" providerId="ADAL" clId="{63E9EC95-1703-4A51-B1F1-BAC18DABF271}" dt="2025-06-04T17:06:21.481" v="2819" actId="20577"/>
        <pc:sldMkLst>
          <pc:docMk/>
          <pc:sldMk cId="3585554849" sldId="328"/>
        </pc:sldMkLst>
        <pc:spChg chg="add del mod">
          <ac:chgData name="Nguyen, Nguyen (she/her/hers)" userId="b5500665-5cec-4c38-b231-cd975b2e6bc5" providerId="ADAL" clId="{63E9EC95-1703-4A51-B1F1-BAC18DABF271}" dt="2025-06-04T01:51:08.348" v="85" actId="478"/>
          <ac:spMkLst>
            <pc:docMk/>
            <pc:sldMk cId="3585554849" sldId="328"/>
            <ac:spMk id="4" creationId="{7AD3B009-8BAA-F8D2-8FB1-67A4852DD865}"/>
          </ac:spMkLst>
        </pc:spChg>
        <pc:spChg chg="mod">
          <ac:chgData name="Nguyen, Nguyen (she/her/hers)" userId="b5500665-5cec-4c38-b231-cd975b2e6bc5" providerId="ADAL" clId="{63E9EC95-1703-4A51-B1F1-BAC18DABF271}" dt="2025-06-04T17:06:21.481" v="2819" actId="20577"/>
          <ac:spMkLst>
            <pc:docMk/>
            <pc:sldMk cId="3585554849" sldId="328"/>
            <ac:spMk id="5" creationId="{50F29598-273E-4F8E-A637-2B2B391E7248}"/>
          </ac:spMkLst>
        </pc:spChg>
        <pc:spChg chg="add del mod">
          <ac:chgData name="Nguyen, Nguyen (she/her/hers)" userId="b5500665-5cec-4c38-b231-cd975b2e6bc5" providerId="ADAL" clId="{63E9EC95-1703-4A51-B1F1-BAC18DABF271}" dt="2025-06-04T01:51:41.831" v="107" actId="478"/>
          <ac:spMkLst>
            <pc:docMk/>
            <pc:sldMk cId="3585554849" sldId="328"/>
            <ac:spMk id="11" creationId="{70E2BC94-C5AB-56D6-3331-66D64B5C8A13}"/>
          </ac:spMkLst>
        </pc:spChg>
        <pc:picChg chg="add del">
          <ac:chgData name="Nguyen, Nguyen (she/her/hers)" userId="b5500665-5cec-4c38-b231-cd975b2e6bc5" providerId="ADAL" clId="{63E9EC95-1703-4A51-B1F1-BAC18DABF271}" dt="2025-06-04T01:50:44.977" v="79" actId="22"/>
          <ac:picMkLst>
            <pc:docMk/>
            <pc:sldMk cId="3585554849" sldId="328"/>
            <ac:picMk id="7" creationId="{E0EA8984-C9FF-C937-65EB-F9FF6FB75EB2}"/>
          </ac:picMkLst>
        </pc:picChg>
        <pc:picChg chg="add mod">
          <ac:chgData name="Nguyen, Nguyen (she/her/hers)" userId="b5500665-5cec-4c38-b231-cd975b2e6bc5" providerId="ADAL" clId="{63E9EC95-1703-4A51-B1F1-BAC18DABF271}" dt="2025-06-04T01:51:07.927" v="83" actId="931"/>
          <ac:picMkLst>
            <pc:docMk/>
            <pc:sldMk cId="3585554849" sldId="328"/>
            <ac:picMk id="9" creationId="{6DC6ED47-D8A8-7516-6676-5A85DD357546}"/>
          </ac:picMkLst>
        </pc:picChg>
        <pc:picChg chg="add mod">
          <ac:chgData name="Nguyen, Nguyen (she/her/hers)" userId="b5500665-5cec-4c38-b231-cd975b2e6bc5" providerId="ADAL" clId="{63E9EC95-1703-4A51-B1F1-BAC18DABF271}" dt="2025-06-04T05:47:14.026" v="2700" actId="14100"/>
          <ac:picMkLst>
            <pc:docMk/>
            <pc:sldMk cId="3585554849" sldId="328"/>
            <ac:picMk id="13" creationId="{52511A61-9A03-75B0-9864-CDCAAEA6747E}"/>
          </ac:picMkLst>
        </pc:picChg>
        <pc:picChg chg="add del">
          <ac:chgData name="Nguyen, Nguyen (she/her/hers)" userId="b5500665-5cec-4c38-b231-cd975b2e6bc5" providerId="ADAL" clId="{63E9EC95-1703-4A51-B1F1-BAC18DABF271}" dt="2025-06-04T01:51:41.021" v="106" actId="478"/>
          <ac:picMkLst>
            <pc:docMk/>
            <pc:sldMk cId="3585554849" sldId="328"/>
            <ac:picMk id="16" creationId="{FF4C2CFD-53CD-AEE8-B1C8-9CEF35AB866F}"/>
          </ac:picMkLst>
        </pc:picChg>
      </pc:sldChg>
      <pc:sldChg chg="addSp delSp modSp mod">
        <pc:chgData name="Nguyen, Nguyen (she/her/hers)" userId="b5500665-5cec-4c38-b231-cd975b2e6bc5" providerId="ADAL" clId="{63E9EC95-1703-4A51-B1F1-BAC18DABF271}" dt="2025-06-04T05:54:19.047" v="2723" actId="113"/>
        <pc:sldMkLst>
          <pc:docMk/>
          <pc:sldMk cId="4035371544" sldId="332"/>
        </pc:sldMkLst>
        <pc:spChg chg="mod">
          <ac:chgData name="Nguyen, Nguyen (she/her/hers)" userId="b5500665-5cec-4c38-b231-cd975b2e6bc5" providerId="ADAL" clId="{63E9EC95-1703-4A51-B1F1-BAC18DABF271}" dt="2025-06-04T05:54:19.047" v="2723" actId="113"/>
          <ac:spMkLst>
            <pc:docMk/>
            <pc:sldMk cId="4035371544" sldId="332"/>
            <ac:spMk id="2" creationId="{00000000-0000-0000-0000-000000000000}"/>
          </ac:spMkLst>
        </pc:spChg>
        <pc:spChg chg="add mod">
          <ac:chgData name="Nguyen, Nguyen (she/her/hers)" userId="b5500665-5cec-4c38-b231-cd975b2e6bc5" providerId="ADAL" clId="{63E9EC95-1703-4A51-B1F1-BAC18DABF271}" dt="2025-06-04T04:16:31.929" v="2245" actId="478"/>
          <ac:spMkLst>
            <pc:docMk/>
            <pc:sldMk cId="4035371544" sldId="332"/>
            <ac:spMk id="4" creationId="{2BD609AB-3EFC-454E-98E9-CDFBB645F004}"/>
          </ac:spMkLst>
        </pc:spChg>
        <pc:picChg chg="del">
          <ac:chgData name="Nguyen, Nguyen (she/her/hers)" userId="b5500665-5cec-4c38-b231-cd975b2e6bc5" providerId="ADAL" clId="{63E9EC95-1703-4A51-B1F1-BAC18DABF271}" dt="2025-06-04T04:16:31.929" v="2245" actId="478"/>
          <ac:picMkLst>
            <pc:docMk/>
            <pc:sldMk cId="4035371544" sldId="332"/>
            <ac:picMk id="6" creationId="{B1030F4B-C01C-63F8-4B62-9F20A5A79D2A}"/>
          </ac:picMkLst>
        </pc:picChg>
        <pc:picChg chg="add mod">
          <ac:chgData name="Nguyen, Nguyen (she/her/hers)" userId="b5500665-5cec-4c38-b231-cd975b2e6bc5" providerId="ADAL" clId="{63E9EC95-1703-4A51-B1F1-BAC18DABF271}" dt="2025-06-04T04:18:54.686" v="2326" actId="14100"/>
          <ac:picMkLst>
            <pc:docMk/>
            <pc:sldMk cId="4035371544" sldId="332"/>
            <ac:picMk id="7" creationId="{70AD53B2-880D-DAA4-8671-EA8903C35FF4}"/>
          </ac:picMkLst>
        </pc:picChg>
        <pc:cxnChg chg="del">
          <ac:chgData name="Nguyen, Nguyen (she/her/hers)" userId="b5500665-5cec-4c38-b231-cd975b2e6bc5" providerId="ADAL" clId="{63E9EC95-1703-4A51-B1F1-BAC18DABF271}" dt="2025-06-04T04:19:02.743" v="2328" actId="478"/>
          <ac:cxnSpMkLst>
            <pc:docMk/>
            <pc:sldMk cId="4035371544" sldId="332"/>
            <ac:cxnSpMk id="10" creationId="{DA9B1331-B5FA-F348-8459-DCE6B34CC10D}"/>
          </ac:cxnSpMkLst>
        </pc:cxnChg>
      </pc:sldChg>
      <pc:sldChg chg="modSp mod">
        <pc:chgData name="Nguyen, Nguyen (she/her/hers)" userId="b5500665-5cec-4c38-b231-cd975b2e6bc5" providerId="ADAL" clId="{63E9EC95-1703-4A51-B1F1-BAC18DABF271}" dt="2025-06-04T03:48:13.632" v="1889" actId="255"/>
        <pc:sldMkLst>
          <pc:docMk/>
          <pc:sldMk cId="1650626436" sldId="333"/>
        </pc:sldMkLst>
        <pc:spChg chg="mod">
          <ac:chgData name="Nguyen, Nguyen (she/her/hers)" userId="b5500665-5cec-4c38-b231-cd975b2e6bc5" providerId="ADAL" clId="{63E9EC95-1703-4A51-B1F1-BAC18DABF271}" dt="2025-06-04T03:48:13.632" v="1889" actId="255"/>
          <ac:spMkLst>
            <pc:docMk/>
            <pc:sldMk cId="1650626436" sldId="333"/>
            <ac:spMk id="2" creationId="{00000000-0000-0000-0000-000000000000}"/>
          </ac:spMkLst>
        </pc:spChg>
        <pc:spChg chg="mod">
          <ac:chgData name="Nguyen, Nguyen (she/her/hers)" userId="b5500665-5cec-4c38-b231-cd975b2e6bc5" providerId="ADAL" clId="{63E9EC95-1703-4A51-B1F1-BAC18DABF271}" dt="2025-06-04T03:47:13.915" v="1884" actId="1076"/>
          <ac:spMkLst>
            <pc:docMk/>
            <pc:sldMk cId="1650626436" sldId="333"/>
            <ac:spMk id="7" creationId="{00000000-0000-0000-0000-000000000000}"/>
          </ac:spMkLst>
        </pc:spChg>
        <pc:picChg chg="mod">
          <ac:chgData name="Nguyen, Nguyen (she/her/hers)" userId="b5500665-5cec-4c38-b231-cd975b2e6bc5" providerId="ADAL" clId="{63E9EC95-1703-4A51-B1F1-BAC18DABF271}" dt="2025-06-04T03:46:59.017" v="1880" actId="14100"/>
          <ac:picMkLst>
            <pc:docMk/>
            <pc:sldMk cId="1650626436" sldId="333"/>
            <ac:picMk id="3" creationId="{C819454D-759C-99E0-146D-6441B95FB2DD}"/>
          </ac:picMkLst>
        </pc:picChg>
        <pc:picChg chg="mod">
          <ac:chgData name="Nguyen, Nguyen (she/her/hers)" userId="b5500665-5cec-4c38-b231-cd975b2e6bc5" providerId="ADAL" clId="{63E9EC95-1703-4A51-B1F1-BAC18DABF271}" dt="2025-06-04T03:47:08.818" v="1883" actId="14100"/>
          <ac:picMkLst>
            <pc:docMk/>
            <pc:sldMk cId="1650626436" sldId="333"/>
            <ac:picMk id="9" creationId="{3C6C1AEB-E9FB-4B77-B031-732CA625E94C}"/>
          </ac:picMkLst>
        </pc:picChg>
      </pc:sldChg>
      <pc:sldChg chg="addSp delSp modSp mod">
        <pc:chgData name="Nguyen, Nguyen (she/her/hers)" userId="b5500665-5cec-4c38-b231-cd975b2e6bc5" providerId="ADAL" clId="{63E9EC95-1703-4A51-B1F1-BAC18DABF271}" dt="2025-06-04T03:48:33.791" v="1891" actId="255"/>
        <pc:sldMkLst>
          <pc:docMk/>
          <pc:sldMk cId="1300554782" sldId="335"/>
        </pc:sldMkLst>
        <pc:spChg chg="add del mod">
          <ac:chgData name="Nguyen, Nguyen (she/her/hers)" userId="b5500665-5cec-4c38-b231-cd975b2e6bc5" providerId="ADAL" clId="{63E9EC95-1703-4A51-B1F1-BAC18DABF271}" dt="2025-06-04T03:37:46.761" v="1810" actId="478"/>
          <ac:spMkLst>
            <pc:docMk/>
            <pc:sldMk cId="1300554782" sldId="335"/>
            <ac:spMk id="3" creationId="{52095282-E552-FF21-BA40-6C1E75A496D1}"/>
          </ac:spMkLst>
        </pc:spChg>
        <pc:spChg chg="mod">
          <ac:chgData name="Nguyen, Nguyen (she/her/hers)" userId="b5500665-5cec-4c38-b231-cd975b2e6bc5" providerId="ADAL" clId="{63E9EC95-1703-4A51-B1F1-BAC18DABF271}" dt="2025-06-04T03:48:33.791" v="1891" actId="255"/>
          <ac:spMkLst>
            <pc:docMk/>
            <pc:sldMk cId="1300554782" sldId="335"/>
            <ac:spMk id="11" creationId="{CC4879B5-946E-44A1-8022-1540BB520D35}"/>
          </ac:spMkLst>
        </pc:spChg>
        <pc:spChg chg="mod">
          <ac:chgData name="Nguyen, Nguyen (she/her/hers)" userId="b5500665-5cec-4c38-b231-cd975b2e6bc5" providerId="ADAL" clId="{63E9EC95-1703-4A51-B1F1-BAC18DABF271}" dt="2025-06-04T03:37:56.336" v="1811" actId="20577"/>
          <ac:spMkLst>
            <pc:docMk/>
            <pc:sldMk cId="1300554782" sldId="335"/>
            <ac:spMk id="12" creationId="{B8205EB5-71A3-417E-B9FC-ED394E74B00B}"/>
          </ac:spMkLst>
        </pc:spChg>
        <pc:picChg chg="mod">
          <ac:chgData name="Nguyen, Nguyen (she/her/hers)" userId="b5500665-5cec-4c38-b231-cd975b2e6bc5" providerId="ADAL" clId="{63E9EC95-1703-4A51-B1F1-BAC18DABF271}" dt="2025-06-04T03:38:15.305" v="1813" actId="14100"/>
          <ac:picMkLst>
            <pc:docMk/>
            <pc:sldMk cId="1300554782" sldId="335"/>
            <ac:picMk id="5" creationId="{88E474E9-4DDA-A399-C8FB-111A4D72DB3C}"/>
          </ac:picMkLst>
        </pc:picChg>
        <pc:picChg chg="add mod">
          <ac:chgData name="Nguyen, Nguyen (she/her/hers)" userId="b5500665-5cec-4c38-b231-cd975b2e6bc5" providerId="ADAL" clId="{63E9EC95-1703-4A51-B1F1-BAC18DABF271}" dt="2025-06-04T03:38:07.185" v="1812" actId="14100"/>
          <ac:picMkLst>
            <pc:docMk/>
            <pc:sldMk cId="1300554782" sldId="335"/>
            <ac:picMk id="6" creationId="{78B06B24-4F41-CC5E-62BA-6244DCD04C99}"/>
          </ac:picMkLst>
        </pc:picChg>
        <pc:picChg chg="del">
          <ac:chgData name="Nguyen, Nguyen (she/her/hers)" userId="b5500665-5cec-4c38-b231-cd975b2e6bc5" providerId="ADAL" clId="{63E9EC95-1703-4A51-B1F1-BAC18DABF271}" dt="2025-06-04T03:37:08.422" v="1801" actId="478"/>
          <ac:picMkLst>
            <pc:docMk/>
            <pc:sldMk cId="1300554782" sldId="335"/>
            <ac:picMk id="13" creationId="{13550861-664E-5521-49FC-1239EBF20198}"/>
          </ac:picMkLst>
        </pc:picChg>
      </pc:sldChg>
      <pc:sldChg chg="del">
        <pc:chgData name="Nguyen, Nguyen (she/her/hers)" userId="b5500665-5cec-4c38-b231-cd975b2e6bc5" providerId="ADAL" clId="{63E9EC95-1703-4A51-B1F1-BAC18DABF271}" dt="2025-06-04T03:19:37.601" v="1413" actId="2696"/>
        <pc:sldMkLst>
          <pc:docMk/>
          <pc:sldMk cId="1823509092" sldId="336"/>
        </pc:sldMkLst>
      </pc:sldChg>
      <pc:sldChg chg="addSp delSp modSp mod">
        <pc:chgData name="Nguyen, Nguyen (she/her/hers)" userId="b5500665-5cec-4c38-b231-cd975b2e6bc5" providerId="ADAL" clId="{63E9EC95-1703-4A51-B1F1-BAC18DABF271}" dt="2025-06-04T03:49:52.727" v="1899" actId="1076"/>
        <pc:sldMkLst>
          <pc:docMk/>
          <pc:sldMk cId="161748565" sldId="337"/>
        </pc:sldMkLst>
        <pc:spChg chg="mod">
          <ac:chgData name="Nguyen, Nguyen (she/her/hers)" userId="b5500665-5cec-4c38-b231-cd975b2e6bc5" providerId="ADAL" clId="{63E9EC95-1703-4A51-B1F1-BAC18DABF271}" dt="2025-06-04T03:48:48.804" v="1892" actId="255"/>
          <ac:spMkLst>
            <pc:docMk/>
            <pc:sldMk cId="161748565" sldId="337"/>
            <ac:spMk id="2" creationId="{97CC6331-68C6-A871-08D9-D027DBBA3643}"/>
          </ac:spMkLst>
        </pc:spChg>
        <pc:spChg chg="mod">
          <ac:chgData name="Nguyen, Nguyen (she/her/hers)" userId="b5500665-5cec-4c38-b231-cd975b2e6bc5" providerId="ADAL" clId="{63E9EC95-1703-4A51-B1F1-BAC18DABF271}" dt="2025-06-04T03:45:01.665" v="1835" actId="27636"/>
          <ac:spMkLst>
            <pc:docMk/>
            <pc:sldMk cId="161748565" sldId="337"/>
            <ac:spMk id="3" creationId="{7CB58592-F033-DCB4-9B8F-3CCA85C18AE4}"/>
          </ac:spMkLst>
        </pc:spChg>
        <pc:spChg chg="del mod">
          <ac:chgData name="Nguyen, Nguyen (she/her/hers)" userId="b5500665-5cec-4c38-b231-cd975b2e6bc5" providerId="ADAL" clId="{63E9EC95-1703-4A51-B1F1-BAC18DABF271}" dt="2025-06-04T03:44:43.545" v="1829" actId="478"/>
          <ac:spMkLst>
            <pc:docMk/>
            <pc:sldMk cId="161748565" sldId="337"/>
            <ac:spMk id="5" creationId="{0DE9F22B-6B57-C4B8-430E-04A80BF64943}"/>
          </ac:spMkLst>
        </pc:spChg>
        <pc:spChg chg="add mod">
          <ac:chgData name="Nguyen, Nguyen (she/her/hers)" userId="b5500665-5cec-4c38-b231-cd975b2e6bc5" providerId="ADAL" clId="{63E9EC95-1703-4A51-B1F1-BAC18DABF271}" dt="2025-06-04T03:44:12.230" v="1822" actId="14100"/>
          <ac:spMkLst>
            <pc:docMk/>
            <pc:sldMk cId="161748565" sldId="337"/>
            <ac:spMk id="7" creationId="{644C49D5-CFE8-61A5-EAB1-0EE0E684CE32}"/>
          </ac:spMkLst>
        </pc:spChg>
        <pc:spChg chg="add mod">
          <ac:chgData name="Nguyen, Nguyen (she/her/hers)" userId="b5500665-5cec-4c38-b231-cd975b2e6bc5" providerId="ADAL" clId="{63E9EC95-1703-4A51-B1F1-BAC18DABF271}" dt="2025-06-04T03:49:52.727" v="1899" actId="1076"/>
          <ac:spMkLst>
            <pc:docMk/>
            <pc:sldMk cId="161748565" sldId="337"/>
            <ac:spMk id="12" creationId="{56EE5EBB-3644-009B-62B1-2AAEAB3D0BF9}"/>
          </ac:spMkLst>
        </pc:spChg>
        <pc:picChg chg="del">
          <ac:chgData name="Nguyen, Nguyen (she/her/hers)" userId="b5500665-5cec-4c38-b231-cd975b2e6bc5" providerId="ADAL" clId="{63E9EC95-1703-4A51-B1F1-BAC18DABF271}" dt="2025-06-04T03:43:28.515" v="1814" actId="478"/>
          <ac:picMkLst>
            <pc:docMk/>
            <pc:sldMk cId="161748565" sldId="337"/>
            <ac:picMk id="8" creationId="{9E6259F1-9505-DB17-F562-633997282DAF}"/>
          </ac:picMkLst>
        </pc:picChg>
        <pc:picChg chg="add mod">
          <ac:chgData name="Nguyen, Nguyen (she/her/hers)" userId="b5500665-5cec-4c38-b231-cd975b2e6bc5" providerId="ADAL" clId="{63E9EC95-1703-4A51-B1F1-BAC18DABF271}" dt="2025-06-04T03:44:29.848" v="1827" actId="1076"/>
          <ac:picMkLst>
            <pc:docMk/>
            <pc:sldMk cId="161748565" sldId="337"/>
            <ac:picMk id="10" creationId="{068B84E2-006D-79DC-F21C-CCDC1B9A38A0}"/>
          </ac:picMkLst>
        </pc:picChg>
      </pc:sldChg>
    </pc:docChg>
  </pc:docChgLst>
  <pc:docChgLst>
    <pc:chgData name="Nguyen, Nguyen (she/her/hers)" userId="b5500665-5cec-4c38-b231-cd975b2e6bc5" providerId="ADAL" clId="{8F9D42B5-C8B2-4199-8C0B-8AC467B41ED2}"/>
    <pc:docChg chg="modSld">
      <pc:chgData name="Nguyen, Nguyen (she/her/hers)" userId="b5500665-5cec-4c38-b231-cd975b2e6bc5" providerId="ADAL" clId="{8F9D42B5-C8B2-4199-8C0B-8AC467B41ED2}" dt="2024-08-07T00:42:57.156" v="0" actId="1076"/>
      <pc:docMkLst>
        <pc:docMk/>
      </pc:docMkLst>
      <pc:sldChg chg="modSp mod">
        <pc:chgData name="Nguyen, Nguyen (she/her/hers)" userId="b5500665-5cec-4c38-b231-cd975b2e6bc5" providerId="ADAL" clId="{8F9D42B5-C8B2-4199-8C0B-8AC467B41ED2}" dt="2024-08-07T00:42:57.156" v="0" actId="1076"/>
        <pc:sldMkLst>
          <pc:docMk/>
          <pc:sldMk cId="2842379972" sldId="313"/>
        </pc:sldMkLst>
        <pc:spChg chg="mod">
          <ac:chgData name="Nguyen, Nguyen (she/her/hers)" userId="b5500665-5cec-4c38-b231-cd975b2e6bc5" providerId="ADAL" clId="{8F9D42B5-C8B2-4199-8C0B-8AC467B41ED2}" dt="2024-08-07T00:42:57.156" v="0" actId="1076"/>
          <ac:spMkLst>
            <pc:docMk/>
            <pc:sldMk cId="2842379972" sldId="313"/>
            <ac:spMk id="2" creationId="{DF9D97AD-6249-46CF-A74A-B7A0599906E6}"/>
          </ac:spMkLst>
        </pc:spChg>
      </pc:sldChg>
    </pc:docChg>
  </pc:docChgLst>
  <pc:docChgLst>
    <pc:chgData name="Nguyen, Nguyen (she/her/hers)" userId="b5500665-5cec-4c38-b231-cd975b2e6bc5" providerId="ADAL" clId="{C08425BA-6A5A-4E5B-99A6-5D24CEE612B1}"/>
    <pc:docChg chg="modSld">
      <pc:chgData name="Nguyen, Nguyen (she/her/hers)" userId="b5500665-5cec-4c38-b231-cd975b2e6bc5" providerId="ADAL" clId="{C08425BA-6A5A-4E5B-99A6-5D24CEE612B1}" dt="2024-09-26T14:34:56.054" v="0" actId="20577"/>
      <pc:docMkLst>
        <pc:docMk/>
      </pc:docMkLst>
      <pc:sldChg chg="modSp mod">
        <pc:chgData name="Nguyen, Nguyen (she/her/hers)" userId="b5500665-5cec-4c38-b231-cd975b2e6bc5" providerId="ADAL" clId="{C08425BA-6A5A-4E5B-99A6-5D24CEE612B1}" dt="2024-09-26T14:34:56.054" v="0" actId="20577"/>
        <pc:sldMkLst>
          <pc:docMk/>
          <pc:sldMk cId="4035371544" sldId="332"/>
        </pc:sldMkLst>
        <pc:spChg chg="mod">
          <ac:chgData name="Nguyen, Nguyen (she/her/hers)" userId="b5500665-5cec-4c38-b231-cd975b2e6bc5" providerId="ADAL" clId="{C08425BA-6A5A-4E5B-99A6-5D24CEE612B1}" dt="2024-09-26T14:34:56.054" v="0" actId="20577"/>
          <ac:spMkLst>
            <pc:docMk/>
            <pc:sldMk cId="4035371544" sldId="332"/>
            <ac:spMk id="2" creationId="{00000000-0000-0000-0000-000000000000}"/>
          </ac:spMkLst>
        </pc:spChg>
      </pc:sldChg>
    </pc:docChg>
  </pc:docChgLst>
  <pc:docChgLst>
    <pc:chgData name="Nguyen, Nguyen (she/her/hers)" userId="b5500665-5cec-4c38-b231-cd975b2e6bc5" providerId="ADAL" clId="{84D4A5B2-5AFA-489C-AD36-DC758EBB1D6D}"/>
    <pc:docChg chg="undo redo custSel addSld delSld modSld sldOrd modSection">
      <pc:chgData name="Nguyen, Nguyen (she/her/hers)" userId="b5500665-5cec-4c38-b231-cd975b2e6bc5" providerId="ADAL" clId="{84D4A5B2-5AFA-489C-AD36-DC758EBB1D6D}" dt="2024-07-11T18:40:00.444" v="3230" actId="14100"/>
      <pc:docMkLst>
        <pc:docMk/>
      </pc:docMkLst>
      <pc:sldChg chg="modSp mod ord">
        <pc:chgData name="Nguyen, Nguyen (she/her/hers)" userId="b5500665-5cec-4c38-b231-cd975b2e6bc5" providerId="ADAL" clId="{84D4A5B2-5AFA-489C-AD36-DC758EBB1D6D}" dt="2024-07-11T16:52:34.916" v="3079" actId="27636"/>
        <pc:sldMkLst>
          <pc:docMk/>
          <pc:sldMk cId="818605059" sldId="259"/>
        </pc:sldMkLst>
        <pc:spChg chg="mod">
          <ac:chgData name="Nguyen, Nguyen (she/her/hers)" userId="b5500665-5cec-4c38-b231-cd975b2e6bc5" providerId="ADAL" clId="{84D4A5B2-5AFA-489C-AD36-DC758EBB1D6D}" dt="2024-07-11T16:52:34.916" v="3079" actId="27636"/>
          <ac:spMkLst>
            <pc:docMk/>
            <pc:sldMk cId="818605059" sldId="259"/>
            <ac:spMk id="10" creationId="{00000000-0000-0000-0000-000000000000}"/>
          </ac:spMkLst>
        </pc:spChg>
      </pc:sldChg>
      <pc:sldChg chg="modSp mod">
        <pc:chgData name="Nguyen, Nguyen (she/her/hers)" userId="b5500665-5cec-4c38-b231-cd975b2e6bc5" providerId="ADAL" clId="{84D4A5B2-5AFA-489C-AD36-DC758EBB1D6D}" dt="2024-07-11T16:43:47.555" v="3032" actId="27636"/>
        <pc:sldMkLst>
          <pc:docMk/>
          <pc:sldMk cId="441955874" sldId="263"/>
        </pc:sldMkLst>
        <pc:spChg chg="mod">
          <ac:chgData name="Nguyen, Nguyen (she/her/hers)" userId="b5500665-5cec-4c38-b231-cd975b2e6bc5" providerId="ADAL" clId="{84D4A5B2-5AFA-489C-AD36-DC758EBB1D6D}" dt="2024-07-11T16:43:47.555" v="3032" actId="27636"/>
          <ac:spMkLst>
            <pc:docMk/>
            <pc:sldMk cId="441955874" sldId="263"/>
            <ac:spMk id="3" creationId="{00000000-0000-0000-0000-000000000000}"/>
          </ac:spMkLst>
        </pc:spChg>
      </pc:sldChg>
      <pc:sldChg chg="modSp mod">
        <pc:chgData name="Nguyen, Nguyen (she/her/hers)" userId="b5500665-5cec-4c38-b231-cd975b2e6bc5" providerId="ADAL" clId="{84D4A5B2-5AFA-489C-AD36-DC758EBB1D6D}" dt="2024-07-11T16:57:37.412" v="3110" actId="255"/>
        <pc:sldMkLst>
          <pc:docMk/>
          <pc:sldMk cId="2866959012" sldId="277"/>
        </pc:sldMkLst>
        <pc:spChg chg="mod">
          <ac:chgData name="Nguyen, Nguyen (she/her/hers)" userId="b5500665-5cec-4c38-b231-cd975b2e6bc5" providerId="ADAL" clId="{84D4A5B2-5AFA-489C-AD36-DC758EBB1D6D}" dt="2024-07-11T16:57:11.542" v="3104" actId="20577"/>
          <ac:spMkLst>
            <pc:docMk/>
            <pc:sldMk cId="2866959012" sldId="277"/>
            <ac:spMk id="2" creationId="{00000000-0000-0000-0000-000000000000}"/>
          </ac:spMkLst>
        </pc:spChg>
        <pc:spChg chg="mod">
          <ac:chgData name="Nguyen, Nguyen (she/her/hers)" userId="b5500665-5cec-4c38-b231-cd975b2e6bc5" providerId="ADAL" clId="{84D4A5B2-5AFA-489C-AD36-DC758EBB1D6D}" dt="2024-07-11T16:57:37.412" v="3110" actId="255"/>
          <ac:spMkLst>
            <pc:docMk/>
            <pc:sldMk cId="2866959012" sldId="277"/>
            <ac:spMk id="3" creationId="{00000000-0000-0000-0000-000000000000}"/>
          </ac:spMkLst>
        </pc:spChg>
        <pc:spChg chg="mod">
          <ac:chgData name="Nguyen, Nguyen (she/her/hers)" userId="b5500665-5cec-4c38-b231-cd975b2e6bc5" providerId="ADAL" clId="{84D4A5B2-5AFA-489C-AD36-DC758EBB1D6D}" dt="2024-07-11T16:57:21.791" v="3109" actId="122"/>
          <ac:spMkLst>
            <pc:docMk/>
            <pc:sldMk cId="2866959012" sldId="277"/>
            <ac:spMk id="4" creationId="{114FF0DD-1C45-4848-B2FC-584CD7325022}"/>
          </ac:spMkLst>
        </pc:spChg>
      </pc:sldChg>
      <pc:sldChg chg="modSp mod">
        <pc:chgData name="Nguyen, Nguyen (she/her/hers)" userId="b5500665-5cec-4c38-b231-cd975b2e6bc5" providerId="ADAL" clId="{84D4A5B2-5AFA-489C-AD36-DC758EBB1D6D}" dt="2024-07-11T16:58:57.325" v="3140" actId="20577"/>
        <pc:sldMkLst>
          <pc:docMk/>
          <pc:sldMk cId="3716644596" sldId="279"/>
        </pc:sldMkLst>
        <pc:spChg chg="mod">
          <ac:chgData name="Nguyen, Nguyen (she/her/hers)" userId="b5500665-5cec-4c38-b231-cd975b2e6bc5" providerId="ADAL" clId="{84D4A5B2-5AFA-489C-AD36-DC758EBB1D6D}" dt="2024-07-11T16:58:57.325" v="3140" actId="20577"/>
          <ac:spMkLst>
            <pc:docMk/>
            <pc:sldMk cId="3716644596" sldId="279"/>
            <ac:spMk id="3" creationId="{00000000-0000-0000-0000-000000000000}"/>
          </ac:spMkLst>
        </pc:spChg>
      </pc:sldChg>
      <pc:sldChg chg="modSp mod">
        <pc:chgData name="Nguyen, Nguyen (she/her/hers)" userId="b5500665-5cec-4c38-b231-cd975b2e6bc5" providerId="ADAL" clId="{84D4A5B2-5AFA-489C-AD36-DC758EBB1D6D}" dt="2024-07-11T16:45:32.318" v="3039" actId="20577"/>
        <pc:sldMkLst>
          <pc:docMk/>
          <pc:sldMk cId="125873697" sldId="280"/>
        </pc:sldMkLst>
        <pc:spChg chg="mod">
          <ac:chgData name="Nguyen, Nguyen (she/her/hers)" userId="b5500665-5cec-4c38-b231-cd975b2e6bc5" providerId="ADAL" clId="{84D4A5B2-5AFA-489C-AD36-DC758EBB1D6D}" dt="2024-07-11T16:45:23.986" v="3035" actId="20577"/>
          <ac:spMkLst>
            <pc:docMk/>
            <pc:sldMk cId="125873697" sldId="280"/>
            <ac:spMk id="8" creationId="{00000000-0000-0000-0000-000000000000}"/>
          </ac:spMkLst>
        </pc:spChg>
        <pc:spChg chg="mod">
          <ac:chgData name="Nguyen, Nguyen (she/her/hers)" userId="b5500665-5cec-4c38-b231-cd975b2e6bc5" providerId="ADAL" clId="{84D4A5B2-5AFA-489C-AD36-DC758EBB1D6D}" dt="2024-07-11T16:45:32.318" v="3039" actId="20577"/>
          <ac:spMkLst>
            <pc:docMk/>
            <pc:sldMk cId="125873697" sldId="280"/>
            <ac:spMk id="9" creationId="{00000000-0000-0000-0000-000000000000}"/>
          </ac:spMkLst>
        </pc:spChg>
      </pc:sldChg>
      <pc:sldChg chg="del">
        <pc:chgData name="Nguyen, Nguyen (she/her/hers)" userId="b5500665-5cec-4c38-b231-cd975b2e6bc5" providerId="ADAL" clId="{84D4A5B2-5AFA-489C-AD36-DC758EBB1D6D}" dt="2024-07-10T00:55:20.168" v="1387" actId="2696"/>
        <pc:sldMkLst>
          <pc:docMk/>
          <pc:sldMk cId="471156474" sldId="281"/>
        </pc:sldMkLst>
      </pc:sldChg>
      <pc:sldChg chg="delSp modSp mod">
        <pc:chgData name="Nguyen, Nguyen (she/her/hers)" userId="b5500665-5cec-4c38-b231-cd975b2e6bc5" providerId="ADAL" clId="{84D4A5B2-5AFA-489C-AD36-DC758EBB1D6D}" dt="2024-07-11T17:02:47.088" v="3150" actId="1076"/>
        <pc:sldMkLst>
          <pc:docMk/>
          <pc:sldMk cId="485763449" sldId="282"/>
        </pc:sldMkLst>
        <pc:spChg chg="mod">
          <ac:chgData name="Nguyen, Nguyen (she/her/hers)" userId="b5500665-5cec-4c38-b231-cd975b2e6bc5" providerId="ADAL" clId="{84D4A5B2-5AFA-489C-AD36-DC758EBB1D6D}" dt="2024-07-11T17:02:41.770" v="3149" actId="1076"/>
          <ac:spMkLst>
            <pc:docMk/>
            <pc:sldMk cId="485763449" sldId="282"/>
            <ac:spMk id="3" creationId="{00000000-0000-0000-0000-000000000000}"/>
          </ac:spMkLst>
        </pc:spChg>
        <pc:spChg chg="mod">
          <ac:chgData name="Nguyen, Nguyen (she/her/hers)" userId="b5500665-5cec-4c38-b231-cd975b2e6bc5" providerId="ADAL" clId="{84D4A5B2-5AFA-489C-AD36-DC758EBB1D6D}" dt="2024-07-11T16:20:42.847" v="2718" actId="20577"/>
          <ac:spMkLst>
            <pc:docMk/>
            <pc:sldMk cId="485763449" sldId="282"/>
            <ac:spMk id="5" creationId="{00000000-0000-0000-0000-000000000000}"/>
          </ac:spMkLst>
        </pc:spChg>
        <pc:picChg chg="del">
          <ac:chgData name="Nguyen, Nguyen (she/her/hers)" userId="b5500665-5cec-4c38-b231-cd975b2e6bc5" providerId="ADAL" clId="{84D4A5B2-5AFA-489C-AD36-DC758EBB1D6D}" dt="2024-07-11T16:19:00.856" v="2653" actId="478"/>
          <ac:picMkLst>
            <pc:docMk/>
            <pc:sldMk cId="485763449" sldId="282"/>
            <ac:picMk id="10" creationId="{F93A7BF9-14A6-4D3E-A46E-1AFCAFB6689F}"/>
          </ac:picMkLst>
        </pc:picChg>
        <pc:picChg chg="mod">
          <ac:chgData name="Nguyen, Nguyen (she/her/hers)" userId="b5500665-5cec-4c38-b231-cd975b2e6bc5" providerId="ADAL" clId="{84D4A5B2-5AFA-489C-AD36-DC758EBB1D6D}" dt="2024-07-11T17:02:47.088" v="3150" actId="1076"/>
          <ac:picMkLst>
            <pc:docMk/>
            <pc:sldMk cId="485763449" sldId="282"/>
            <ac:picMk id="17" creationId="{E92075E9-2728-49AB-A552-72D50C87E14E}"/>
          </ac:picMkLst>
        </pc:picChg>
      </pc:sldChg>
      <pc:sldChg chg="modSp mod">
        <pc:chgData name="Nguyen, Nguyen (she/her/hers)" userId="b5500665-5cec-4c38-b231-cd975b2e6bc5" providerId="ADAL" clId="{84D4A5B2-5AFA-489C-AD36-DC758EBB1D6D}" dt="2024-07-11T16:54:16.750" v="3094" actId="27636"/>
        <pc:sldMkLst>
          <pc:docMk/>
          <pc:sldMk cId="3302729569" sldId="290"/>
        </pc:sldMkLst>
        <pc:spChg chg="mod">
          <ac:chgData name="Nguyen, Nguyen (she/her/hers)" userId="b5500665-5cec-4c38-b231-cd975b2e6bc5" providerId="ADAL" clId="{84D4A5B2-5AFA-489C-AD36-DC758EBB1D6D}" dt="2024-07-11T16:54:16.750" v="3094" actId="27636"/>
          <ac:spMkLst>
            <pc:docMk/>
            <pc:sldMk cId="3302729569" sldId="290"/>
            <ac:spMk id="3" creationId="{00000000-0000-0000-0000-000000000000}"/>
          </ac:spMkLst>
        </pc:spChg>
      </pc:sldChg>
      <pc:sldChg chg="modSp mod">
        <pc:chgData name="Nguyen, Nguyen (she/her/hers)" userId="b5500665-5cec-4c38-b231-cd975b2e6bc5" providerId="ADAL" clId="{84D4A5B2-5AFA-489C-AD36-DC758EBB1D6D}" dt="2024-07-11T17:03:21.684" v="3154" actId="1076"/>
        <pc:sldMkLst>
          <pc:docMk/>
          <pc:sldMk cId="4229282443" sldId="295"/>
        </pc:sldMkLst>
        <pc:spChg chg="mod">
          <ac:chgData name="Nguyen, Nguyen (she/her/hers)" userId="b5500665-5cec-4c38-b231-cd975b2e6bc5" providerId="ADAL" clId="{84D4A5B2-5AFA-489C-AD36-DC758EBB1D6D}" dt="2024-07-11T17:03:21.684" v="3154" actId="1076"/>
          <ac:spMkLst>
            <pc:docMk/>
            <pc:sldMk cId="4229282443" sldId="295"/>
            <ac:spMk id="4" creationId="{261DD2B2-2690-4B14-88BF-08D0463DAF11}"/>
          </ac:spMkLst>
        </pc:spChg>
        <pc:picChg chg="mod">
          <ac:chgData name="Nguyen, Nguyen (she/her/hers)" userId="b5500665-5cec-4c38-b231-cd975b2e6bc5" providerId="ADAL" clId="{84D4A5B2-5AFA-489C-AD36-DC758EBB1D6D}" dt="2024-07-11T17:03:11.111" v="3153" actId="1076"/>
          <ac:picMkLst>
            <pc:docMk/>
            <pc:sldMk cId="4229282443" sldId="295"/>
            <ac:picMk id="3" creationId="{00000000-0000-0000-0000-000000000000}"/>
          </ac:picMkLst>
        </pc:picChg>
      </pc:sldChg>
      <pc:sldChg chg="addSp delSp modSp mod">
        <pc:chgData name="Nguyen, Nguyen (she/her/hers)" userId="b5500665-5cec-4c38-b231-cd975b2e6bc5" providerId="ADAL" clId="{84D4A5B2-5AFA-489C-AD36-DC758EBB1D6D}" dt="2024-07-11T16:18:16.977" v="2652" actId="122"/>
        <pc:sldMkLst>
          <pc:docMk/>
          <pc:sldMk cId="3751086400" sldId="303"/>
        </pc:sldMkLst>
        <pc:spChg chg="mod">
          <ac:chgData name="Nguyen, Nguyen (she/her/hers)" userId="b5500665-5cec-4c38-b231-cd975b2e6bc5" providerId="ADAL" clId="{84D4A5B2-5AFA-489C-AD36-DC758EBB1D6D}" dt="2024-07-11T16:18:16.977" v="2652" actId="122"/>
          <ac:spMkLst>
            <pc:docMk/>
            <pc:sldMk cId="3751086400" sldId="303"/>
            <ac:spMk id="32771" creationId="{90B04028-78A5-4B4C-81BD-F8896576F1B4}"/>
          </ac:spMkLst>
        </pc:spChg>
        <pc:picChg chg="del">
          <ac:chgData name="Nguyen, Nguyen (she/her/hers)" userId="b5500665-5cec-4c38-b231-cd975b2e6bc5" providerId="ADAL" clId="{84D4A5B2-5AFA-489C-AD36-DC758EBB1D6D}" dt="2024-07-11T16:17:17.791" v="2640" actId="478"/>
          <ac:picMkLst>
            <pc:docMk/>
            <pc:sldMk cId="3751086400" sldId="303"/>
            <ac:picMk id="3" creationId="{67645832-BC70-4E59-8D41-3F9B50819024}"/>
          </ac:picMkLst>
        </pc:picChg>
        <pc:picChg chg="add mod">
          <ac:chgData name="Nguyen, Nguyen (she/her/hers)" userId="b5500665-5cec-4c38-b231-cd975b2e6bc5" providerId="ADAL" clId="{84D4A5B2-5AFA-489C-AD36-DC758EBB1D6D}" dt="2024-07-11T16:18:10.360" v="2651" actId="14100"/>
          <ac:picMkLst>
            <pc:docMk/>
            <pc:sldMk cId="3751086400" sldId="303"/>
            <ac:picMk id="4" creationId="{7A0EF408-91C4-C4BF-6669-D185F6362E9C}"/>
          </ac:picMkLst>
        </pc:picChg>
        <pc:picChg chg="mod">
          <ac:chgData name="Nguyen, Nguyen (she/her/hers)" userId="b5500665-5cec-4c38-b231-cd975b2e6bc5" providerId="ADAL" clId="{84D4A5B2-5AFA-489C-AD36-DC758EBB1D6D}" dt="2024-07-11T16:17:49.259" v="2647" actId="1076"/>
          <ac:picMkLst>
            <pc:docMk/>
            <pc:sldMk cId="3751086400" sldId="303"/>
            <ac:picMk id="7" creationId="{AF124CFE-AA92-4EB0-AFE7-D5963DA62DD5}"/>
          </ac:picMkLst>
        </pc:picChg>
      </pc:sldChg>
      <pc:sldChg chg="modSp mod ord">
        <pc:chgData name="Nguyen, Nguyen (she/her/hers)" userId="b5500665-5cec-4c38-b231-cd975b2e6bc5" providerId="ADAL" clId="{84D4A5B2-5AFA-489C-AD36-DC758EBB1D6D}" dt="2024-07-11T13:07:17.050" v="2188"/>
        <pc:sldMkLst>
          <pc:docMk/>
          <pc:sldMk cId="2842379972" sldId="313"/>
        </pc:sldMkLst>
        <pc:spChg chg="mod">
          <ac:chgData name="Nguyen, Nguyen (she/her/hers)" userId="b5500665-5cec-4c38-b231-cd975b2e6bc5" providerId="ADAL" clId="{84D4A5B2-5AFA-489C-AD36-DC758EBB1D6D}" dt="2024-07-09T21:07:43.387" v="58" actId="20577"/>
          <ac:spMkLst>
            <pc:docMk/>
            <pc:sldMk cId="2842379972" sldId="313"/>
            <ac:spMk id="2" creationId="{DF9D97AD-6249-46CF-A74A-B7A0599906E6}"/>
          </ac:spMkLst>
        </pc:spChg>
        <pc:spChg chg="mod">
          <ac:chgData name="Nguyen, Nguyen (she/her/hers)" userId="b5500665-5cec-4c38-b231-cd975b2e6bc5" providerId="ADAL" clId="{84D4A5B2-5AFA-489C-AD36-DC758EBB1D6D}" dt="2024-07-09T21:08:13.962" v="76" actId="20577"/>
          <ac:spMkLst>
            <pc:docMk/>
            <pc:sldMk cId="2842379972" sldId="313"/>
            <ac:spMk id="4" creationId="{21148E96-A7ED-4CB9-BAED-B10CBD5868EE}"/>
          </ac:spMkLst>
        </pc:spChg>
      </pc:sldChg>
      <pc:sldChg chg="modSp mod">
        <pc:chgData name="Nguyen, Nguyen (she/her/hers)" userId="b5500665-5cec-4c38-b231-cd975b2e6bc5" providerId="ADAL" clId="{84D4A5B2-5AFA-489C-AD36-DC758EBB1D6D}" dt="2024-07-10T22:54:27.027" v="2034" actId="27636"/>
        <pc:sldMkLst>
          <pc:docMk/>
          <pc:sldMk cId="3597963142" sldId="315"/>
        </pc:sldMkLst>
        <pc:spChg chg="mod">
          <ac:chgData name="Nguyen, Nguyen (she/her/hers)" userId="b5500665-5cec-4c38-b231-cd975b2e6bc5" providerId="ADAL" clId="{84D4A5B2-5AFA-489C-AD36-DC758EBB1D6D}" dt="2024-07-10T22:54:27.027" v="2034" actId="27636"/>
          <ac:spMkLst>
            <pc:docMk/>
            <pc:sldMk cId="3597963142" sldId="315"/>
            <ac:spMk id="3" creationId="{0D2090A4-38BD-4CFE-8F82-F73C0A864BFF}"/>
          </ac:spMkLst>
        </pc:spChg>
      </pc:sldChg>
      <pc:sldChg chg="del">
        <pc:chgData name="Nguyen, Nguyen (she/her/hers)" userId="b5500665-5cec-4c38-b231-cd975b2e6bc5" providerId="ADAL" clId="{84D4A5B2-5AFA-489C-AD36-DC758EBB1D6D}" dt="2024-07-10T00:55:51.121" v="1389" actId="2696"/>
        <pc:sldMkLst>
          <pc:docMk/>
          <pc:sldMk cId="1526415130" sldId="316"/>
        </pc:sldMkLst>
      </pc:sldChg>
      <pc:sldChg chg="addSp delSp modSp mod">
        <pc:chgData name="Nguyen, Nguyen (she/her/hers)" userId="b5500665-5cec-4c38-b231-cd975b2e6bc5" providerId="ADAL" clId="{84D4A5B2-5AFA-489C-AD36-DC758EBB1D6D}" dt="2024-07-11T17:04:17.033" v="3156" actId="1076"/>
        <pc:sldMkLst>
          <pc:docMk/>
          <pc:sldMk cId="4052541303" sldId="317"/>
        </pc:sldMkLst>
        <pc:spChg chg="mod">
          <ac:chgData name="Nguyen, Nguyen (she/her/hers)" userId="b5500665-5cec-4c38-b231-cd975b2e6bc5" providerId="ADAL" clId="{84D4A5B2-5AFA-489C-AD36-DC758EBB1D6D}" dt="2024-07-11T17:04:17.033" v="3156" actId="1076"/>
          <ac:spMkLst>
            <pc:docMk/>
            <pc:sldMk cId="4052541303" sldId="317"/>
            <ac:spMk id="2" creationId="{A4D7F387-F670-4DE5-AAEA-CFF877AF0819}"/>
          </ac:spMkLst>
        </pc:spChg>
        <pc:spChg chg="add del mod">
          <ac:chgData name="Nguyen, Nguyen (she/her/hers)" userId="b5500665-5cec-4c38-b231-cd975b2e6bc5" providerId="ADAL" clId="{84D4A5B2-5AFA-489C-AD36-DC758EBB1D6D}" dt="2024-07-11T16:24:18.476" v="2722"/>
          <ac:spMkLst>
            <pc:docMk/>
            <pc:sldMk cId="4052541303" sldId="317"/>
            <ac:spMk id="4" creationId="{47E64B2D-2F37-3F80-370C-CCF1BBCAB8CB}"/>
          </ac:spMkLst>
        </pc:spChg>
        <pc:spChg chg="add del mod">
          <ac:chgData name="Nguyen, Nguyen (she/her/hers)" userId="b5500665-5cec-4c38-b231-cd975b2e6bc5" providerId="ADAL" clId="{84D4A5B2-5AFA-489C-AD36-DC758EBB1D6D}" dt="2024-07-11T16:25:20.839" v="2772"/>
          <ac:spMkLst>
            <pc:docMk/>
            <pc:sldMk cId="4052541303" sldId="317"/>
            <ac:spMk id="11" creationId="{338534D6-9ADD-EFEA-C8E2-E726CF5BAC07}"/>
          </ac:spMkLst>
        </pc:spChg>
        <pc:picChg chg="del">
          <ac:chgData name="Nguyen, Nguyen (she/her/hers)" userId="b5500665-5cec-4c38-b231-cd975b2e6bc5" providerId="ADAL" clId="{84D4A5B2-5AFA-489C-AD36-DC758EBB1D6D}" dt="2024-07-11T16:24:16.760" v="2721" actId="478"/>
          <ac:picMkLst>
            <pc:docMk/>
            <pc:sldMk cId="4052541303" sldId="317"/>
            <ac:picMk id="5" creationId="{E1F5329E-35FC-408A-AC2C-9ED4B19E9215}"/>
          </ac:picMkLst>
        </pc:picChg>
        <pc:picChg chg="del">
          <ac:chgData name="Nguyen, Nguyen (she/her/hers)" userId="b5500665-5cec-4c38-b231-cd975b2e6bc5" providerId="ADAL" clId="{84D4A5B2-5AFA-489C-AD36-DC758EBB1D6D}" dt="2024-07-11T16:24:59.895" v="2765" actId="478"/>
          <ac:picMkLst>
            <pc:docMk/>
            <pc:sldMk cId="4052541303" sldId="317"/>
            <ac:picMk id="7" creationId="{8436A722-707B-45D3-8AF8-46A1BB2770B3}"/>
          </ac:picMkLst>
        </pc:picChg>
        <pc:picChg chg="del mod">
          <ac:chgData name="Nguyen, Nguyen (she/her/hers)" userId="b5500665-5cec-4c38-b231-cd975b2e6bc5" providerId="ADAL" clId="{84D4A5B2-5AFA-489C-AD36-DC758EBB1D6D}" dt="2024-07-11T16:25:00.897" v="2767" actId="478"/>
          <ac:picMkLst>
            <pc:docMk/>
            <pc:sldMk cId="4052541303" sldId="317"/>
            <ac:picMk id="8" creationId="{09EB9585-D7E3-4788-8215-C4228A0629C9}"/>
          </ac:picMkLst>
        </pc:picChg>
        <pc:picChg chg="add del mod">
          <ac:chgData name="Nguyen, Nguyen (she/her/hers)" userId="b5500665-5cec-4c38-b231-cd975b2e6bc5" providerId="ADAL" clId="{84D4A5B2-5AFA-489C-AD36-DC758EBB1D6D}" dt="2024-07-11T16:25:19.116" v="2771" actId="478"/>
          <ac:picMkLst>
            <pc:docMk/>
            <pc:sldMk cId="4052541303" sldId="317"/>
            <ac:picMk id="9" creationId="{0AC573E0-3233-DF2E-3476-5743EC2B7031}"/>
          </ac:picMkLst>
        </pc:picChg>
        <pc:picChg chg="add mod">
          <ac:chgData name="Nguyen, Nguyen (she/her/hers)" userId="b5500665-5cec-4c38-b231-cd975b2e6bc5" providerId="ADAL" clId="{84D4A5B2-5AFA-489C-AD36-DC758EBB1D6D}" dt="2024-07-11T16:26:13.185" v="2774" actId="1076"/>
          <ac:picMkLst>
            <pc:docMk/>
            <pc:sldMk cId="4052541303" sldId="317"/>
            <ac:picMk id="13" creationId="{1816DDF3-90B1-4518-A273-9D59C7EF7291}"/>
          </ac:picMkLst>
        </pc:picChg>
        <pc:picChg chg="add mod">
          <ac:chgData name="Nguyen, Nguyen (she/her/hers)" userId="b5500665-5cec-4c38-b231-cd975b2e6bc5" providerId="ADAL" clId="{84D4A5B2-5AFA-489C-AD36-DC758EBB1D6D}" dt="2024-07-11T16:26:51.790" v="2783" actId="1076"/>
          <ac:picMkLst>
            <pc:docMk/>
            <pc:sldMk cId="4052541303" sldId="317"/>
            <ac:picMk id="15" creationId="{869DCBC3-C27C-6A8E-5CAF-7DEE29D562DD}"/>
          </ac:picMkLst>
        </pc:picChg>
      </pc:sldChg>
      <pc:sldChg chg="addSp delSp modSp mod">
        <pc:chgData name="Nguyen, Nguyen (she/her/hers)" userId="b5500665-5cec-4c38-b231-cd975b2e6bc5" providerId="ADAL" clId="{84D4A5B2-5AFA-489C-AD36-DC758EBB1D6D}" dt="2024-07-11T17:00:36.951" v="3142" actId="1076"/>
        <pc:sldMkLst>
          <pc:docMk/>
          <pc:sldMk cId="927490236" sldId="321"/>
        </pc:sldMkLst>
        <pc:spChg chg="add del mod">
          <ac:chgData name="Nguyen, Nguyen (she/her/hers)" userId="b5500665-5cec-4c38-b231-cd975b2e6bc5" providerId="ADAL" clId="{84D4A5B2-5AFA-489C-AD36-DC758EBB1D6D}" dt="2024-07-11T16:07:07.676" v="2615"/>
          <ac:spMkLst>
            <pc:docMk/>
            <pc:sldMk cId="927490236" sldId="321"/>
            <ac:spMk id="3" creationId="{091587C8-FD03-2A3B-B74E-8597A3C79B2E}"/>
          </ac:spMkLst>
        </pc:spChg>
        <pc:spChg chg="mod">
          <ac:chgData name="Nguyen, Nguyen (she/her/hers)" userId="b5500665-5cec-4c38-b231-cd975b2e6bc5" providerId="ADAL" clId="{84D4A5B2-5AFA-489C-AD36-DC758EBB1D6D}" dt="2024-07-11T17:00:36.951" v="3142" actId="1076"/>
          <ac:spMkLst>
            <pc:docMk/>
            <pc:sldMk cId="927490236" sldId="321"/>
            <ac:spMk id="5" creationId="{5717B7CC-C9DB-4FDB-8E6E-6CE854E53320}"/>
          </ac:spMkLst>
        </pc:spChg>
        <pc:picChg chg="add mod">
          <ac:chgData name="Nguyen, Nguyen (she/her/hers)" userId="b5500665-5cec-4c38-b231-cd975b2e6bc5" providerId="ADAL" clId="{84D4A5B2-5AFA-489C-AD36-DC758EBB1D6D}" dt="2024-07-11T16:07:53.129" v="2625" actId="1076"/>
          <ac:picMkLst>
            <pc:docMk/>
            <pc:sldMk cId="927490236" sldId="321"/>
            <ac:picMk id="7" creationId="{52F01231-2DE8-25AA-5970-9C9411821DC6}"/>
          </ac:picMkLst>
        </pc:picChg>
        <pc:picChg chg="del">
          <ac:chgData name="Nguyen, Nguyen (she/her/hers)" userId="b5500665-5cec-4c38-b231-cd975b2e6bc5" providerId="ADAL" clId="{84D4A5B2-5AFA-489C-AD36-DC758EBB1D6D}" dt="2024-07-11T16:07:05.684" v="2614" actId="478"/>
          <ac:picMkLst>
            <pc:docMk/>
            <pc:sldMk cId="927490236" sldId="321"/>
            <ac:picMk id="8" creationId="{54E4AEEF-87C6-4D86-9A76-E618A67A363F}"/>
          </ac:picMkLst>
        </pc:picChg>
      </pc:sldChg>
      <pc:sldChg chg="del">
        <pc:chgData name="Nguyen, Nguyen (she/her/hers)" userId="b5500665-5cec-4c38-b231-cd975b2e6bc5" providerId="ADAL" clId="{84D4A5B2-5AFA-489C-AD36-DC758EBB1D6D}" dt="2024-07-09T23:50:18.690" v="601" actId="2696"/>
        <pc:sldMkLst>
          <pc:docMk/>
          <pc:sldMk cId="3982770404" sldId="325"/>
        </pc:sldMkLst>
      </pc:sldChg>
      <pc:sldChg chg="modSp mod">
        <pc:chgData name="Nguyen, Nguyen (she/her/hers)" userId="b5500665-5cec-4c38-b231-cd975b2e6bc5" providerId="ADAL" clId="{84D4A5B2-5AFA-489C-AD36-DC758EBB1D6D}" dt="2024-07-11T18:11:56.499" v="3165" actId="20577"/>
        <pc:sldMkLst>
          <pc:docMk/>
          <pc:sldMk cId="394509510" sldId="326"/>
        </pc:sldMkLst>
        <pc:spChg chg="mod">
          <ac:chgData name="Nguyen, Nguyen (she/her/hers)" userId="b5500665-5cec-4c38-b231-cd975b2e6bc5" providerId="ADAL" clId="{84D4A5B2-5AFA-489C-AD36-DC758EBB1D6D}" dt="2024-07-11T18:11:56.499" v="3165" actId="20577"/>
          <ac:spMkLst>
            <pc:docMk/>
            <pc:sldMk cId="394509510" sldId="326"/>
            <ac:spMk id="3" creationId="{03683B37-B9E0-401D-990B-452DF1E4E9AA}"/>
          </ac:spMkLst>
        </pc:spChg>
      </pc:sldChg>
      <pc:sldChg chg="addSp delSp modSp mod">
        <pc:chgData name="Nguyen, Nguyen (she/her/hers)" userId="b5500665-5cec-4c38-b231-cd975b2e6bc5" providerId="ADAL" clId="{84D4A5B2-5AFA-489C-AD36-DC758EBB1D6D}" dt="2024-07-11T00:47:04.382" v="2039" actId="14100"/>
        <pc:sldMkLst>
          <pc:docMk/>
          <pc:sldMk cId="1960996692" sldId="327"/>
        </pc:sldMkLst>
        <pc:spChg chg="mod">
          <ac:chgData name="Nguyen, Nguyen (she/her/hers)" userId="b5500665-5cec-4c38-b231-cd975b2e6bc5" providerId="ADAL" clId="{84D4A5B2-5AFA-489C-AD36-DC758EBB1D6D}" dt="2024-07-11T00:46:48.949" v="2037" actId="20577"/>
          <ac:spMkLst>
            <pc:docMk/>
            <pc:sldMk cId="1960996692" sldId="327"/>
            <ac:spMk id="2" creationId="{AEA8291A-64EF-4D19-B1A6-74C5A396D6D0}"/>
          </ac:spMkLst>
        </pc:spChg>
        <pc:spChg chg="add del mod">
          <ac:chgData name="Nguyen, Nguyen (she/her/hers)" userId="b5500665-5cec-4c38-b231-cd975b2e6bc5" providerId="ADAL" clId="{84D4A5B2-5AFA-489C-AD36-DC758EBB1D6D}" dt="2024-07-10T22:15:13.016" v="1847" actId="22"/>
          <ac:spMkLst>
            <pc:docMk/>
            <pc:sldMk cId="1960996692" sldId="327"/>
            <ac:spMk id="4" creationId="{0A5047A9-92A2-C26B-E902-D31E2FD0697B}"/>
          </ac:spMkLst>
        </pc:spChg>
        <pc:picChg chg="del">
          <ac:chgData name="Nguyen, Nguyen (she/her/hers)" userId="b5500665-5cec-4c38-b231-cd975b2e6bc5" providerId="ADAL" clId="{84D4A5B2-5AFA-489C-AD36-DC758EBB1D6D}" dt="2024-07-10T22:11:44.944" v="1842" actId="478"/>
          <ac:picMkLst>
            <pc:docMk/>
            <pc:sldMk cId="1960996692" sldId="327"/>
            <ac:picMk id="6" creationId="{3024F849-1A2B-4A6A-A819-1FEA95F01CDA}"/>
          </ac:picMkLst>
        </pc:picChg>
        <pc:picChg chg="add del mod">
          <ac:chgData name="Nguyen, Nguyen (she/her/hers)" userId="b5500665-5cec-4c38-b231-cd975b2e6bc5" providerId="ADAL" clId="{84D4A5B2-5AFA-489C-AD36-DC758EBB1D6D}" dt="2024-07-10T22:13:36.239" v="1844" actId="931"/>
          <ac:picMkLst>
            <pc:docMk/>
            <pc:sldMk cId="1960996692" sldId="327"/>
            <ac:picMk id="7" creationId="{58552D48-EC64-097B-A030-BA984D30482D}"/>
          </ac:picMkLst>
        </pc:picChg>
        <pc:picChg chg="add del mod">
          <ac:chgData name="Nguyen, Nguyen (she/her/hers)" userId="b5500665-5cec-4c38-b231-cd975b2e6bc5" providerId="ADAL" clId="{84D4A5B2-5AFA-489C-AD36-DC758EBB1D6D}" dt="2024-07-10T22:14:06.426" v="1846" actId="931"/>
          <ac:picMkLst>
            <pc:docMk/>
            <pc:sldMk cId="1960996692" sldId="327"/>
            <ac:picMk id="9" creationId="{D731E663-6CE4-6A0C-33E6-8564A54467CD}"/>
          </ac:picMkLst>
        </pc:picChg>
        <pc:picChg chg="add mod ord">
          <ac:chgData name="Nguyen, Nguyen (she/her/hers)" userId="b5500665-5cec-4c38-b231-cd975b2e6bc5" providerId="ADAL" clId="{84D4A5B2-5AFA-489C-AD36-DC758EBB1D6D}" dt="2024-07-11T00:47:04.382" v="2039" actId="14100"/>
          <ac:picMkLst>
            <pc:docMk/>
            <pc:sldMk cId="1960996692" sldId="327"/>
            <ac:picMk id="11" creationId="{A965652F-06B4-9D33-F0E6-552AA2DEC648}"/>
          </ac:picMkLst>
        </pc:picChg>
      </pc:sldChg>
      <pc:sldChg chg="addSp delSp modSp mod setBg">
        <pc:chgData name="Nguyen, Nguyen (she/her/hers)" userId="b5500665-5cec-4c38-b231-cd975b2e6bc5" providerId="ADAL" clId="{84D4A5B2-5AFA-489C-AD36-DC758EBB1D6D}" dt="2024-07-11T16:53:13.256" v="3083" actId="1076"/>
        <pc:sldMkLst>
          <pc:docMk/>
          <pc:sldMk cId="3585554849" sldId="328"/>
        </pc:sldMkLst>
        <pc:spChg chg="mod">
          <ac:chgData name="Nguyen, Nguyen (she/her/hers)" userId="b5500665-5cec-4c38-b231-cd975b2e6bc5" providerId="ADAL" clId="{84D4A5B2-5AFA-489C-AD36-DC758EBB1D6D}" dt="2024-07-11T16:52:53.799" v="3080" actId="122"/>
          <ac:spMkLst>
            <pc:docMk/>
            <pc:sldMk cId="3585554849" sldId="328"/>
            <ac:spMk id="2" creationId="{D6750999-62C9-4E00-882E-213CE5014458}"/>
          </ac:spMkLst>
        </pc:spChg>
        <pc:spChg chg="mod ord">
          <ac:chgData name="Nguyen, Nguyen (she/her/hers)" userId="b5500665-5cec-4c38-b231-cd975b2e6bc5" providerId="ADAL" clId="{84D4A5B2-5AFA-489C-AD36-DC758EBB1D6D}" dt="2024-07-11T16:53:13.256" v="3083" actId="1076"/>
          <ac:spMkLst>
            <pc:docMk/>
            <pc:sldMk cId="3585554849" sldId="328"/>
            <ac:spMk id="5" creationId="{50F29598-273E-4F8E-A637-2B2B391E7248}"/>
          </ac:spMkLst>
        </pc:spChg>
        <pc:spChg chg="add del mod">
          <ac:chgData name="Nguyen, Nguyen (she/her/hers)" userId="b5500665-5cec-4c38-b231-cd975b2e6bc5" providerId="ADAL" clId="{84D4A5B2-5AFA-489C-AD36-DC758EBB1D6D}" dt="2024-07-09T23:28:35.201" v="137" actId="931"/>
          <ac:spMkLst>
            <pc:docMk/>
            <pc:sldMk cId="3585554849" sldId="328"/>
            <ac:spMk id="8" creationId="{40D6FFF8-D8C4-A4AC-4DFE-BA7FC00DF3F6}"/>
          </ac:spMkLst>
        </pc:spChg>
        <pc:spChg chg="add del">
          <ac:chgData name="Nguyen, Nguyen (she/her/hers)" userId="b5500665-5cec-4c38-b231-cd975b2e6bc5" providerId="ADAL" clId="{84D4A5B2-5AFA-489C-AD36-DC758EBB1D6D}" dt="2024-07-09T23:29:10.495" v="143" actId="26606"/>
          <ac:spMkLst>
            <pc:docMk/>
            <pc:sldMk cId="3585554849" sldId="328"/>
            <ac:spMk id="21" creationId="{0E3596DD-156A-473E-9BB3-C6A29F7574E9}"/>
          </ac:spMkLst>
        </pc:spChg>
        <pc:spChg chg="add del">
          <ac:chgData name="Nguyen, Nguyen (she/her/hers)" userId="b5500665-5cec-4c38-b231-cd975b2e6bc5" providerId="ADAL" clId="{84D4A5B2-5AFA-489C-AD36-DC758EBB1D6D}" dt="2024-07-09T23:29:10.495" v="143" actId="26606"/>
          <ac:spMkLst>
            <pc:docMk/>
            <pc:sldMk cId="3585554849" sldId="328"/>
            <ac:spMk id="23" creationId="{2C46C4D6-C474-4E92-B52E-944C1118F7B6}"/>
          </ac:spMkLst>
        </pc:spChg>
        <pc:spChg chg="add del">
          <ac:chgData name="Nguyen, Nguyen (she/her/hers)" userId="b5500665-5cec-4c38-b231-cd975b2e6bc5" providerId="ADAL" clId="{84D4A5B2-5AFA-489C-AD36-DC758EBB1D6D}" dt="2024-07-09T23:30:45.438" v="173" actId="26606"/>
          <ac:spMkLst>
            <pc:docMk/>
            <pc:sldMk cId="3585554849" sldId="328"/>
            <ac:spMk id="25" creationId="{04812C46-200A-4DEB-A05E-3ED6C68C2387}"/>
          </ac:spMkLst>
        </pc:spChg>
        <pc:spChg chg="add del">
          <ac:chgData name="Nguyen, Nguyen (she/her/hers)" userId="b5500665-5cec-4c38-b231-cd975b2e6bc5" providerId="ADAL" clId="{84D4A5B2-5AFA-489C-AD36-DC758EBB1D6D}" dt="2024-07-09T23:30:45.438" v="173" actId="26606"/>
          <ac:spMkLst>
            <pc:docMk/>
            <pc:sldMk cId="3585554849" sldId="328"/>
            <ac:spMk id="26" creationId="{D1EA859B-E555-4109-94F3-6700E046E008}"/>
          </ac:spMkLst>
        </pc:spChg>
        <pc:spChg chg="add del">
          <ac:chgData name="Nguyen, Nguyen (she/her/hers)" userId="b5500665-5cec-4c38-b231-cd975b2e6bc5" providerId="ADAL" clId="{84D4A5B2-5AFA-489C-AD36-DC758EBB1D6D}" dt="2024-07-09T23:30:04.849" v="146" actId="26606"/>
          <ac:spMkLst>
            <pc:docMk/>
            <pc:sldMk cId="3585554849" sldId="328"/>
            <ac:spMk id="31" creationId="{C0763A76-9F1C-4FC5-82B7-DD475DA461B2}"/>
          </ac:spMkLst>
        </pc:spChg>
        <pc:spChg chg="add del">
          <ac:chgData name="Nguyen, Nguyen (she/her/hers)" userId="b5500665-5cec-4c38-b231-cd975b2e6bc5" providerId="ADAL" clId="{84D4A5B2-5AFA-489C-AD36-DC758EBB1D6D}" dt="2024-07-09T23:30:04.849" v="146" actId="26606"/>
          <ac:spMkLst>
            <pc:docMk/>
            <pc:sldMk cId="3585554849" sldId="328"/>
            <ac:spMk id="33" creationId="{E81BF4F6-F2CF-4984-9D14-D6966D92F99F}"/>
          </ac:spMkLst>
        </pc:spChg>
        <pc:spChg chg="add del">
          <ac:chgData name="Nguyen, Nguyen (she/her/hers)" userId="b5500665-5cec-4c38-b231-cd975b2e6bc5" providerId="ADAL" clId="{84D4A5B2-5AFA-489C-AD36-DC758EBB1D6D}" dt="2024-07-09T23:30:07.467" v="148" actId="26606"/>
          <ac:spMkLst>
            <pc:docMk/>
            <pc:sldMk cId="3585554849" sldId="328"/>
            <ac:spMk id="35" creationId="{F13C74B1-5B17-4795-BED0-7140497B445A}"/>
          </ac:spMkLst>
        </pc:spChg>
        <pc:spChg chg="add del">
          <ac:chgData name="Nguyen, Nguyen (she/her/hers)" userId="b5500665-5cec-4c38-b231-cd975b2e6bc5" providerId="ADAL" clId="{84D4A5B2-5AFA-489C-AD36-DC758EBB1D6D}" dt="2024-07-09T23:30:07.467" v="148" actId="26606"/>
          <ac:spMkLst>
            <pc:docMk/>
            <pc:sldMk cId="3585554849" sldId="328"/>
            <ac:spMk id="36" creationId="{D4974D33-8DC5-464E-8C6D-BE58F0669C17}"/>
          </ac:spMkLst>
        </pc:spChg>
        <pc:spChg chg="add del">
          <ac:chgData name="Nguyen, Nguyen (she/her/hers)" userId="b5500665-5cec-4c38-b231-cd975b2e6bc5" providerId="ADAL" clId="{84D4A5B2-5AFA-489C-AD36-DC758EBB1D6D}" dt="2024-07-09T23:30:10.984" v="150" actId="26606"/>
          <ac:spMkLst>
            <pc:docMk/>
            <pc:sldMk cId="3585554849" sldId="328"/>
            <ac:spMk id="38" creationId="{C0763A76-9F1C-4FC5-82B7-DD475DA461B2}"/>
          </ac:spMkLst>
        </pc:spChg>
        <pc:spChg chg="add del">
          <ac:chgData name="Nguyen, Nguyen (she/her/hers)" userId="b5500665-5cec-4c38-b231-cd975b2e6bc5" providerId="ADAL" clId="{84D4A5B2-5AFA-489C-AD36-DC758EBB1D6D}" dt="2024-07-09T23:30:10.984" v="150" actId="26606"/>
          <ac:spMkLst>
            <pc:docMk/>
            <pc:sldMk cId="3585554849" sldId="328"/>
            <ac:spMk id="39" creationId="{E81BF4F6-F2CF-4984-9D14-D6966D92F99F}"/>
          </ac:spMkLst>
        </pc:spChg>
        <pc:spChg chg="add del">
          <ac:chgData name="Nguyen, Nguyen (she/her/hers)" userId="b5500665-5cec-4c38-b231-cd975b2e6bc5" providerId="ADAL" clId="{84D4A5B2-5AFA-489C-AD36-DC758EBB1D6D}" dt="2024-07-09T23:30:12.488" v="152" actId="26606"/>
          <ac:spMkLst>
            <pc:docMk/>
            <pc:sldMk cId="3585554849" sldId="328"/>
            <ac:spMk id="41" creationId="{F13C74B1-5B17-4795-BED0-7140497B445A}"/>
          </ac:spMkLst>
        </pc:spChg>
        <pc:spChg chg="add del">
          <ac:chgData name="Nguyen, Nguyen (she/her/hers)" userId="b5500665-5cec-4c38-b231-cd975b2e6bc5" providerId="ADAL" clId="{84D4A5B2-5AFA-489C-AD36-DC758EBB1D6D}" dt="2024-07-09T23:30:12.488" v="152" actId="26606"/>
          <ac:spMkLst>
            <pc:docMk/>
            <pc:sldMk cId="3585554849" sldId="328"/>
            <ac:spMk id="42" creationId="{D4974D33-8DC5-464E-8C6D-BE58F0669C17}"/>
          </ac:spMkLst>
        </pc:spChg>
        <pc:spChg chg="add del">
          <ac:chgData name="Nguyen, Nguyen (she/her/hers)" userId="b5500665-5cec-4c38-b231-cd975b2e6bc5" providerId="ADAL" clId="{84D4A5B2-5AFA-489C-AD36-DC758EBB1D6D}" dt="2024-07-09T23:30:13.602" v="154" actId="26606"/>
          <ac:spMkLst>
            <pc:docMk/>
            <pc:sldMk cId="3585554849" sldId="328"/>
            <ac:spMk id="44" creationId="{D009D6D5-DAC2-4A8B-A17A-E206B9012D09}"/>
          </ac:spMkLst>
        </pc:spChg>
        <pc:spChg chg="add del">
          <ac:chgData name="Nguyen, Nguyen (she/her/hers)" userId="b5500665-5cec-4c38-b231-cd975b2e6bc5" providerId="ADAL" clId="{84D4A5B2-5AFA-489C-AD36-DC758EBB1D6D}" dt="2024-07-09T23:30:14.965" v="156" actId="26606"/>
          <ac:spMkLst>
            <pc:docMk/>
            <pc:sldMk cId="3585554849" sldId="328"/>
            <ac:spMk id="46" creationId="{2EB492CD-616E-47F8-933B-5E2D952A0593}"/>
          </ac:spMkLst>
        </pc:spChg>
        <pc:spChg chg="add del">
          <ac:chgData name="Nguyen, Nguyen (she/her/hers)" userId="b5500665-5cec-4c38-b231-cd975b2e6bc5" providerId="ADAL" clId="{84D4A5B2-5AFA-489C-AD36-DC758EBB1D6D}" dt="2024-07-09T23:30:14.965" v="156" actId="26606"/>
          <ac:spMkLst>
            <pc:docMk/>
            <pc:sldMk cId="3585554849" sldId="328"/>
            <ac:spMk id="47" creationId="{59383CF9-23B5-4335-9B21-1791C4CF1C75}"/>
          </ac:spMkLst>
        </pc:spChg>
        <pc:spChg chg="add del">
          <ac:chgData name="Nguyen, Nguyen (she/her/hers)" userId="b5500665-5cec-4c38-b231-cd975b2e6bc5" providerId="ADAL" clId="{84D4A5B2-5AFA-489C-AD36-DC758EBB1D6D}" dt="2024-07-09T23:30:14.965" v="156" actId="26606"/>
          <ac:spMkLst>
            <pc:docMk/>
            <pc:sldMk cId="3585554849" sldId="328"/>
            <ac:spMk id="48" creationId="{0007FE00-9498-4706-B255-6437B0252C02}"/>
          </ac:spMkLst>
        </pc:spChg>
        <pc:spChg chg="add del">
          <ac:chgData name="Nguyen, Nguyen (she/her/hers)" userId="b5500665-5cec-4c38-b231-cd975b2e6bc5" providerId="ADAL" clId="{84D4A5B2-5AFA-489C-AD36-DC758EBB1D6D}" dt="2024-07-09T23:30:18.698" v="158" actId="26606"/>
          <ac:spMkLst>
            <pc:docMk/>
            <pc:sldMk cId="3585554849" sldId="328"/>
            <ac:spMk id="50" creationId="{D1D34770-47A8-402C-AF23-2B653F2D88C1}"/>
          </ac:spMkLst>
        </pc:spChg>
        <pc:spChg chg="add del">
          <ac:chgData name="Nguyen, Nguyen (she/her/hers)" userId="b5500665-5cec-4c38-b231-cd975b2e6bc5" providerId="ADAL" clId="{84D4A5B2-5AFA-489C-AD36-DC758EBB1D6D}" dt="2024-07-09T23:30:24.321" v="160" actId="26606"/>
          <ac:spMkLst>
            <pc:docMk/>
            <pc:sldMk cId="3585554849" sldId="328"/>
            <ac:spMk id="52" creationId="{F13C74B1-5B17-4795-BED0-7140497B445A}"/>
          </ac:spMkLst>
        </pc:spChg>
        <pc:spChg chg="add del">
          <ac:chgData name="Nguyen, Nguyen (she/her/hers)" userId="b5500665-5cec-4c38-b231-cd975b2e6bc5" providerId="ADAL" clId="{84D4A5B2-5AFA-489C-AD36-DC758EBB1D6D}" dt="2024-07-09T23:30:24.321" v="160" actId="26606"/>
          <ac:spMkLst>
            <pc:docMk/>
            <pc:sldMk cId="3585554849" sldId="328"/>
            <ac:spMk id="53" creationId="{D4974D33-8DC5-464E-8C6D-BE58F0669C17}"/>
          </ac:spMkLst>
        </pc:spChg>
        <pc:spChg chg="add del">
          <ac:chgData name="Nguyen, Nguyen (she/her/hers)" userId="b5500665-5cec-4c38-b231-cd975b2e6bc5" providerId="ADAL" clId="{84D4A5B2-5AFA-489C-AD36-DC758EBB1D6D}" dt="2024-07-09T23:30:36.829" v="162" actId="26606"/>
          <ac:spMkLst>
            <pc:docMk/>
            <pc:sldMk cId="3585554849" sldId="328"/>
            <ac:spMk id="55" creationId="{D1D34770-47A8-402C-AF23-2B653F2D88C1}"/>
          </ac:spMkLst>
        </pc:spChg>
        <pc:spChg chg="add del">
          <ac:chgData name="Nguyen, Nguyen (she/her/hers)" userId="b5500665-5cec-4c38-b231-cd975b2e6bc5" providerId="ADAL" clId="{84D4A5B2-5AFA-489C-AD36-DC758EBB1D6D}" dt="2024-07-09T23:30:39.929" v="166" actId="26606"/>
          <ac:spMkLst>
            <pc:docMk/>
            <pc:sldMk cId="3585554849" sldId="328"/>
            <ac:spMk id="59" creationId="{9F7D5CDA-D291-4307-BF55-1381FED29634}"/>
          </ac:spMkLst>
        </pc:spChg>
        <pc:spChg chg="add del">
          <ac:chgData name="Nguyen, Nguyen (she/her/hers)" userId="b5500665-5cec-4c38-b231-cd975b2e6bc5" providerId="ADAL" clId="{84D4A5B2-5AFA-489C-AD36-DC758EBB1D6D}" dt="2024-07-09T23:30:42.300" v="168" actId="26606"/>
          <ac:spMkLst>
            <pc:docMk/>
            <pc:sldMk cId="3585554849" sldId="328"/>
            <ac:spMk id="61" creationId="{0E3596DD-156A-473E-9BB3-C6A29F7574E9}"/>
          </ac:spMkLst>
        </pc:spChg>
        <pc:spChg chg="add del">
          <ac:chgData name="Nguyen, Nguyen (she/her/hers)" userId="b5500665-5cec-4c38-b231-cd975b2e6bc5" providerId="ADAL" clId="{84D4A5B2-5AFA-489C-AD36-DC758EBB1D6D}" dt="2024-07-09T23:30:42.300" v="168" actId="26606"/>
          <ac:spMkLst>
            <pc:docMk/>
            <pc:sldMk cId="3585554849" sldId="328"/>
            <ac:spMk id="62" creationId="{2C46C4D6-C474-4E92-B52E-944C1118F7B6}"/>
          </ac:spMkLst>
        </pc:spChg>
        <pc:spChg chg="add del">
          <ac:chgData name="Nguyen, Nguyen (she/her/hers)" userId="b5500665-5cec-4c38-b231-cd975b2e6bc5" providerId="ADAL" clId="{84D4A5B2-5AFA-489C-AD36-DC758EBB1D6D}" dt="2024-07-09T23:30:44.523" v="170" actId="26606"/>
          <ac:spMkLst>
            <pc:docMk/>
            <pc:sldMk cId="3585554849" sldId="328"/>
            <ac:spMk id="64" creationId="{D1D34770-47A8-402C-AF23-2B653F2D88C1}"/>
          </ac:spMkLst>
        </pc:spChg>
        <pc:spChg chg="add del">
          <ac:chgData name="Nguyen, Nguyen (she/her/hers)" userId="b5500665-5cec-4c38-b231-cd975b2e6bc5" providerId="ADAL" clId="{84D4A5B2-5AFA-489C-AD36-DC758EBB1D6D}" dt="2024-07-09T23:30:45.433" v="172" actId="26606"/>
          <ac:spMkLst>
            <pc:docMk/>
            <pc:sldMk cId="3585554849" sldId="328"/>
            <ac:spMk id="66" creationId="{2EB492CD-616E-47F8-933B-5E2D952A0593}"/>
          </ac:spMkLst>
        </pc:spChg>
        <pc:spChg chg="add del">
          <ac:chgData name="Nguyen, Nguyen (she/her/hers)" userId="b5500665-5cec-4c38-b231-cd975b2e6bc5" providerId="ADAL" clId="{84D4A5B2-5AFA-489C-AD36-DC758EBB1D6D}" dt="2024-07-09T23:30:45.433" v="172" actId="26606"/>
          <ac:spMkLst>
            <pc:docMk/>
            <pc:sldMk cId="3585554849" sldId="328"/>
            <ac:spMk id="67" creationId="{59383CF9-23B5-4335-9B21-1791C4CF1C75}"/>
          </ac:spMkLst>
        </pc:spChg>
        <pc:spChg chg="add del">
          <ac:chgData name="Nguyen, Nguyen (she/her/hers)" userId="b5500665-5cec-4c38-b231-cd975b2e6bc5" providerId="ADAL" clId="{84D4A5B2-5AFA-489C-AD36-DC758EBB1D6D}" dt="2024-07-09T23:30:45.433" v="172" actId="26606"/>
          <ac:spMkLst>
            <pc:docMk/>
            <pc:sldMk cId="3585554849" sldId="328"/>
            <ac:spMk id="68" creationId="{0007FE00-9498-4706-B255-6437B0252C02}"/>
          </ac:spMkLst>
        </pc:spChg>
        <pc:spChg chg="add del">
          <ac:chgData name="Nguyen, Nguyen (she/her/hers)" userId="b5500665-5cec-4c38-b231-cd975b2e6bc5" providerId="ADAL" clId="{84D4A5B2-5AFA-489C-AD36-DC758EBB1D6D}" dt="2024-07-09T23:34:21.724" v="200" actId="26606"/>
          <ac:spMkLst>
            <pc:docMk/>
            <pc:sldMk cId="3585554849" sldId="328"/>
            <ac:spMk id="70" creationId="{D1D34770-47A8-402C-AF23-2B653F2D88C1}"/>
          </ac:spMkLst>
        </pc:spChg>
        <pc:spChg chg="add del">
          <ac:chgData name="Nguyen, Nguyen (she/her/hers)" userId="b5500665-5cec-4c38-b231-cd975b2e6bc5" providerId="ADAL" clId="{84D4A5B2-5AFA-489C-AD36-DC758EBB1D6D}" dt="2024-07-09T23:33:37.938" v="175" actId="26606"/>
          <ac:spMkLst>
            <pc:docMk/>
            <pc:sldMk cId="3585554849" sldId="328"/>
            <ac:spMk id="75" creationId="{9F7D5CDA-D291-4307-BF55-1381FED29634}"/>
          </ac:spMkLst>
        </pc:spChg>
        <pc:spChg chg="add del">
          <ac:chgData name="Nguyen, Nguyen (she/her/hers)" userId="b5500665-5cec-4c38-b231-cd975b2e6bc5" providerId="ADAL" clId="{84D4A5B2-5AFA-489C-AD36-DC758EBB1D6D}" dt="2024-07-09T23:33:38.660" v="177" actId="26606"/>
          <ac:spMkLst>
            <pc:docMk/>
            <pc:sldMk cId="3585554849" sldId="328"/>
            <ac:spMk id="77" creationId="{91011C6D-05BE-4D99-8C11-A0E478B12996}"/>
          </ac:spMkLst>
        </pc:spChg>
        <pc:spChg chg="add del">
          <ac:chgData name="Nguyen, Nguyen (she/her/hers)" userId="b5500665-5cec-4c38-b231-cd975b2e6bc5" providerId="ADAL" clId="{84D4A5B2-5AFA-489C-AD36-DC758EBB1D6D}" dt="2024-07-09T23:33:38.660" v="177" actId="26606"/>
          <ac:spMkLst>
            <pc:docMk/>
            <pc:sldMk cId="3585554849" sldId="328"/>
            <ac:spMk id="78" creationId="{10EB215C-7839-4CEA-AA02-B8F7755F9CE9}"/>
          </ac:spMkLst>
        </pc:spChg>
        <pc:spChg chg="add del">
          <ac:chgData name="Nguyen, Nguyen (she/her/hers)" userId="b5500665-5cec-4c38-b231-cd975b2e6bc5" providerId="ADAL" clId="{84D4A5B2-5AFA-489C-AD36-DC758EBB1D6D}" dt="2024-07-09T23:33:38.660" v="177" actId="26606"/>
          <ac:spMkLst>
            <pc:docMk/>
            <pc:sldMk cId="3585554849" sldId="328"/>
            <ac:spMk id="79" creationId="{6BFFEA99-E831-4C3B-8D16-0EA4AB33FFCA}"/>
          </ac:spMkLst>
        </pc:spChg>
        <pc:spChg chg="add del">
          <ac:chgData name="Nguyen, Nguyen (she/her/hers)" userId="b5500665-5cec-4c38-b231-cd975b2e6bc5" providerId="ADAL" clId="{84D4A5B2-5AFA-489C-AD36-DC758EBB1D6D}" dt="2024-07-09T23:33:38.660" v="177" actId="26606"/>
          <ac:spMkLst>
            <pc:docMk/>
            <pc:sldMk cId="3585554849" sldId="328"/>
            <ac:spMk id="81" creationId="{3B9FD11D-7561-43C8-BE54-00D7DCF0E211}"/>
          </ac:spMkLst>
        </pc:spChg>
        <pc:spChg chg="add del">
          <ac:chgData name="Nguyen, Nguyen (she/her/hers)" userId="b5500665-5cec-4c38-b231-cd975b2e6bc5" providerId="ADAL" clId="{84D4A5B2-5AFA-489C-AD36-DC758EBB1D6D}" dt="2024-07-09T23:33:57.819" v="191" actId="26606"/>
          <ac:spMkLst>
            <pc:docMk/>
            <pc:sldMk cId="3585554849" sldId="328"/>
            <ac:spMk id="82" creationId="{D5B0017B-2ECA-49AF-B397-DC140825DF8D}"/>
          </ac:spMkLst>
        </pc:spChg>
        <pc:spChg chg="add del">
          <ac:chgData name="Nguyen, Nguyen (she/her/hers)" userId="b5500665-5cec-4c38-b231-cd975b2e6bc5" providerId="ADAL" clId="{84D4A5B2-5AFA-489C-AD36-DC758EBB1D6D}" dt="2024-07-09T23:33:38.660" v="177" actId="26606"/>
          <ac:spMkLst>
            <pc:docMk/>
            <pc:sldMk cId="3585554849" sldId="328"/>
            <ac:spMk id="83" creationId="{8D91DE60-2C2D-4D7E-A6B4-C9499017DE4C}"/>
          </ac:spMkLst>
        </pc:spChg>
        <pc:spChg chg="add del">
          <ac:chgData name="Nguyen, Nguyen (she/her/hers)" userId="b5500665-5cec-4c38-b231-cd975b2e6bc5" providerId="ADAL" clId="{84D4A5B2-5AFA-489C-AD36-DC758EBB1D6D}" dt="2024-07-09T23:33:40.651" v="179" actId="26606"/>
          <ac:spMkLst>
            <pc:docMk/>
            <pc:sldMk cId="3585554849" sldId="328"/>
            <ac:spMk id="85" creationId="{6EA86598-DA2C-41D5-BC0C-E877F8818EEB}"/>
          </ac:spMkLst>
        </pc:spChg>
        <pc:spChg chg="add del">
          <ac:chgData name="Nguyen, Nguyen (she/her/hers)" userId="b5500665-5cec-4c38-b231-cd975b2e6bc5" providerId="ADAL" clId="{84D4A5B2-5AFA-489C-AD36-DC758EBB1D6D}" dt="2024-07-09T23:33:40.651" v="179" actId="26606"/>
          <ac:spMkLst>
            <pc:docMk/>
            <pc:sldMk cId="3585554849" sldId="328"/>
            <ac:spMk id="86" creationId="{450D3AD2-FA80-415F-A9CE-54D884561CD7}"/>
          </ac:spMkLst>
        </pc:spChg>
        <pc:spChg chg="add del">
          <ac:chgData name="Nguyen, Nguyen (she/her/hers)" userId="b5500665-5cec-4c38-b231-cd975b2e6bc5" providerId="ADAL" clId="{84D4A5B2-5AFA-489C-AD36-DC758EBB1D6D}" dt="2024-07-09T23:33:40.651" v="179" actId="26606"/>
          <ac:spMkLst>
            <pc:docMk/>
            <pc:sldMk cId="3585554849" sldId="328"/>
            <ac:spMk id="87" creationId="{87F16C5A-0D41-47A9-B0A2-9C2AD7A8CF32}"/>
          </ac:spMkLst>
        </pc:spChg>
        <pc:spChg chg="add del">
          <ac:chgData name="Nguyen, Nguyen (she/her/hers)" userId="b5500665-5cec-4c38-b231-cd975b2e6bc5" providerId="ADAL" clId="{84D4A5B2-5AFA-489C-AD36-DC758EBB1D6D}" dt="2024-07-09T23:33:46.346" v="181" actId="26606"/>
          <ac:spMkLst>
            <pc:docMk/>
            <pc:sldMk cId="3585554849" sldId="328"/>
            <ac:spMk id="89" creationId="{D1D34770-47A8-402C-AF23-2B653F2D88C1}"/>
          </ac:spMkLst>
        </pc:spChg>
        <pc:spChg chg="add del">
          <ac:chgData name="Nguyen, Nguyen (she/her/hers)" userId="b5500665-5cec-4c38-b231-cd975b2e6bc5" providerId="ADAL" clId="{84D4A5B2-5AFA-489C-AD36-DC758EBB1D6D}" dt="2024-07-09T23:33:50.669" v="185" actId="26606"/>
          <ac:spMkLst>
            <pc:docMk/>
            <pc:sldMk cId="3585554849" sldId="328"/>
            <ac:spMk id="93" creationId="{6EA86598-DA2C-41D5-BC0C-E877F8818EEB}"/>
          </ac:spMkLst>
        </pc:spChg>
        <pc:spChg chg="add del">
          <ac:chgData name="Nguyen, Nguyen (she/her/hers)" userId="b5500665-5cec-4c38-b231-cd975b2e6bc5" providerId="ADAL" clId="{84D4A5B2-5AFA-489C-AD36-DC758EBB1D6D}" dt="2024-07-09T23:33:50.669" v="185" actId="26606"/>
          <ac:spMkLst>
            <pc:docMk/>
            <pc:sldMk cId="3585554849" sldId="328"/>
            <ac:spMk id="94" creationId="{450D3AD2-FA80-415F-A9CE-54D884561CD7}"/>
          </ac:spMkLst>
        </pc:spChg>
        <pc:spChg chg="add del">
          <ac:chgData name="Nguyen, Nguyen (she/her/hers)" userId="b5500665-5cec-4c38-b231-cd975b2e6bc5" providerId="ADAL" clId="{84D4A5B2-5AFA-489C-AD36-DC758EBB1D6D}" dt="2024-07-09T23:33:50.669" v="185" actId="26606"/>
          <ac:spMkLst>
            <pc:docMk/>
            <pc:sldMk cId="3585554849" sldId="328"/>
            <ac:spMk id="95" creationId="{87F16C5A-0D41-47A9-B0A2-9C2AD7A8CF32}"/>
          </ac:spMkLst>
        </pc:spChg>
        <pc:spChg chg="add del">
          <ac:chgData name="Nguyen, Nguyen (she/her/hers)" userId="b5500665-5cec-4c38-b231-cd975b2e6bc5" providerId="ADAL" clId="{84D4A5B2-5AFA-489C-AD36-DC758EBB1D6D}" dt="2024-07-09T23:33:52.001" v="187" actId="26606"/>
          <ac:spMkLst>
            <pc:docMk/>
            <pc:sldMk cId="3585554849" sldId="328"/>
            <ac:spMk id="97" creationId="{3ECBE1F1-D69B-4AFA-ABD5-8E41720EF6DE}"/>
          </ac:spMkLst>
        </pc:spChg>
        <pc:spChg chg="add del">
          <ac:chgData name="Nguyen, Nguyen (she/her/hers)" userId="b5500665-5cec-4c38-b231-cd975b2e6bc5" providerId="ADAL" clId="{84D4A5B2-5AFA-489C-AD36-DC758EBB1D6D}" dt="2024-07-09T23:33:52.001" v="187" actId="26606"/>
          <ac:spMkLst>
            <pc:docMk/>
            <pc:sldMk cId="3585554849" sldId="328"/>
            <ac:spMk id="98" creationId="{603A6265-E10C-4B85-9C20-E75FCAF9CC63}"/>
          </ac:spMkLst>
        </pc:spChg>
        <pc:spChg chg="add del">
          <ac:chgData name="Nguyen, Nguyen (she/her/hers)" userId="b5500665-5cec-4c38-b231-cd975b2e6bc5" providerId="ADAL" clId="{84D4A5B2-5AFA-489C-AD36-DC758EBB1D6D}" dt="2024-07-09T23:33:55.980" v="189" actId="26606"/>
          <ac:spMkLst>
            <pc:docMk/>
            <pc:sldMk cId="3585554849" sldId="328"/>
            <ac:spMk id="100" creationId="{C0763A76-9F1C-4FC5-82B7-DD475DA461B2}"/>
          </ac:spMkLst>
        </pc:spChg>
        <pc:spChg chg="add del">
          <ac:chgData name="Nguyen, Nguyen (she/her/hers)" userId="b5500665-5cec-4c38-b231-cd975b2e6bc5" providerId="ADAL" clId="{84D4A5B2-5AFA-489C-AD36-DC758EBB1D6D}" dt="2024-07-09T23:33:55.980" v="189" actId="26606"/>
          <ac:spMkLst>
            <pc:docMk/>
            <pc:sldMk cId="3585554849" sldId="328"/>
            <ac:spMk id="101" creationId="{E81BF4F6-F2CF-4984-9D14-D6966D92F99F}"/>
          </ac:spMkLst>
        </pc:spChg>
        <pc:spChg chg="add del">
          <ac:chgData name="Nguyen, Nguyen (she/her/hers)" userId="b5500665-5cec-4c38-b231-cd975b2e6bc5" providerId="ADAL" clId="{84D4A5B2-5AFA-489C-AD36-DC758EBB1D6D}" dt="2024-07-09T23:33:57.819" v="191" actId="26606"/>
          <ac:spMkLst>
            <pc:docMk/>
            <pc:sldMk cId="3585554849" sldId="328"/>
            <ac:spMk id="103" creationId="{B0B8DCBA-FEED-46EF-A140-35B904015B49}"/>
          </ac:spMkLst>
        </pc:spChg>
        <pc:spChg chg="add del">
          <ac:chgData name="Nguyen, Nguyen (she/her/hers)" userId="b5500665-5cec-4c38-b231-cd975b2e6bc5" providerId="ADAL" clId="{84D4A5B2-5AFA-489C-AD36-DC758EBB1D6D}" dt="2024-07-09T23:34:03.928" v="193" actId="26606"/>
          <ac:spMkLst>
            <pc:docMk/>
            <pc:sldMk cId="3585554849" sldId="328"/>
            <ac:spMk id="108" creationId="{0E3596DD-156A-473E-9BB3-C6A29F7574E9}"/>
          </ac:spMkLst>
        </pc:spChg>
        <pc:spChg chg="add del">
          <ac:chgData name="Nguyen, Nguyen (she/her/hers)" userId="b5500665-5cec-4c38-b231-cd975b2e6bc5" providerId="ADAL" clId="{84D4A5B2-5AFA-489C-AD36-DC758EBB1D6D}" dt="2024-07-09T23:34:03.928" v="193" actId="26606"/>
          <ac:spMkLst>
            <pc:docMk/>
            <pc:sldMk cId="3585554849" sldId="328"/>
            <ac:spMk id="109" creationId="{2C46C4D6-C474-4E92-B52E-944C1118F7B6}"/>
          </ac:spMkLst>
        </pc:spChg>
        <pc:spChg chg="add del">
          <ac:chgData name="Nguyen, Nguyen (she/her/hers)" userId="b5500665-5cec-4c38-b231-cd975b2e6bc5" providerId="ADAL" clId="{84D4A5B2-5AFA-489C-AD36-DC758EBB1D6D}" dt="2024-07-09T23:34:18.891" v="195" actId="26606"/>
          <ac:spMkLst>
            <pc:docMk/>
            <pc:sldMk cId="3585554849" sldId="328"/>
            <ac:spMk id="111" creationId="{9F7D5CDA-D291-4307-BF55-1381FED29634}"/>
          </ac:spMkLst>
        </pc:spChg>
        <pc:spChg chg="add del">
          <ac:chgData name="Nguyen, Nguyen (she/her/hers)" userId="b5500665-5cec-4c38-b231-cd975b2e6bc5" providerId="ADAL" clId="{84D4A5B2-5AFA-489C-AD36-DC758EBB1D6D}" dt="2024-07-09T23:34:20.976" v="197" actId="26606"/>
          <ac:spMkLst>
            <pc:docMk/>
            <pc:sldMk cId="3585554849" sldId="328"/>
            <ac:spMk id="113" creationId="{10EB215C-7839-4CEA-AA02-B8F7755F9CE9}"/>
          </ac:spMkLst>
        </pc:spChg>
        <pc:spChg chg="add del">
          <ac:chgData name="Nguyen, Nguyen (she/her/hers)" userId="b5500665-5cec-4c38-b231-cd975b2e6bc5" providerId="ADAL" clId="{84D4A5B2-5AFA-489C-AD36-DC758EBB1D6D}" dt="2024-07-09T23:34:20.976" v="197" actId="26606"/>
          <ac:spMkLst>
            <pc:docMk/>
            <pc:sldMk cId="3585554849" sldId="328"/>
            <ac:spMk id="114" creationId="{91011C6D-05BE-4D99-8C11-A0E478B12996}"/>
          </ac:spMkLst>
        </pc:spChg>
        <pc:spChg chg="add del">
          <ac:chgData name="Nguyen, Nguyen (she/her/hers)" userId="b5500665-5cec-4c38-b231-cd975b2e6bc5" providerId="ADAL" clId="{84D4A5B2-5AFA-489C-AD36-DC758EBB1D6D}" dt="2024-07-09T23:34:20.976" v="197" actId="26606"/>
          <ac:spMkLst>
            <pc:docMk/>
            <pc:sldMk cId="3585554849" sldId="328"/>
            <ac:spMk id="115" creationId="{6BFFEA99-E831-4C3B-8D16-0EA4AB33FFCA}"/>
          </ac:spMkLst>
        </pc:spChg>
        <pc:spChg chg="add del">
          <ac:chgData name="Nguyen, Nguyen (she/her/hers)" userId="b5500665-5cec-4c38-b231-cd975b2e6bc5" providerId="ADAL" clId="{84D4A5B2-5AFA-489C-AD36-DC758EBB1D6D}" dt="2024-07-09T23:34:20.976" v="197" actId="26606"/>
          <ac:spMkLst>
            <pc:docMk/>
            <pc:sldMk cId="3585554849" sldId="328"/>
            <ac:spMk id="116" creationId="{3B9FD11D-7561-43C8-BE54-00D7DCF0E211}"/>
          </ac:spMkLst>
        </pc:spChg>
        <pc:spChg chg="add del">
          <ac:chgData name="Nguyen, Nguyen (she/her/hers)" userId="b5500665-5cec-4c38-b231-cd975b2e6bc5" providerId="ADAL" clId="{84D4A5B2-5AFA-489C-AD36-DC758EBB1D6D}" dt="2024-07-09T23:34:20.976" v="197" actId="26606"/>
          <ac:spMkLst>
            <pc:docMk/>
            <pc:sldMk cId="3585554849" sldId="328"/>
            <ac:spMk id="117" creationId="{8D91DE60-2C2D-4D7E-A6B4-C9499017DE4C}"/>
          </ac:spMkLst>
        </pc:spChg>
        <pc:spChg chg="add del">
          <ac:chgData name="Nguyen, Nguyen (she/her/hers)" userId="b5500665-5cec-4c38-b231-cd975b2e6bc5" providerId="ADAL" clId="{84D4A5B2-5AFA-489C-AD36-DC758EBB1D6D}" dt="2024-07-09T23:34:21.722" v="199" actId="26606"/>
          <ac:spMkLst>
            <pc:docMk/>
            <pc:sldMk cId="3585554849" sldId="328"/>
            <ac:spMk id="119" creationId="{6EA86598-DA2C-41D5-BC0C-E877F8818EEB}"/>
          </ac:spMkLst>
        </pc:spChg>
        <pc:spChg chg="add del">
          <ac:chgData name="Nguyen, Nguyen (she/her/hers)" userId="b5500665-5cec-4c38-b231-cd975b2e6bc5" providerId="ADAL" clId="{84D4A5B2-5AFA-489C-AD36-DC758EBB1D6D}" dt="2024-07-09T23:34:21.722" v="199" actId="26606"/>
          <ac:spMkLst>
            <pc:docMk/>
            <pc:sldMk cId="3585554849" sldId="328"/>
            <ac:spMk id="120" creationId="{450D3AD2-FA80-415F-A9CE-54D884561CD7}"/>
          </ac:spMkLst>
        </pc:spChg>
        <pc:spChg chg="add del">
          <ac:chgData name="Nguyen, Nguyen (she/her/hers)" userId="b5500665-5cec-4c38-b231-cd975b2e6bc5" providerId="ADAL" clId="{84D4A5B2-5AFA-489C-AD36-DC758EBB1D6D}" dt="2024-07-09T23:34:21.722" v="199" actId="26606"/>
          <ac:spMkLst>
            <pc:docMk/>
            <pc:sldMk cId="3585554849" sldId="328"/>
            <ac:spMk id="121" creationId="{87F16C5A-0D41-47A9-B0A2-9C2AD7A8CF32}"/>
          </ac:spMkLst>
        </pc:spChg>
        <pc:spChg chg="add">
          <ac:chgData name="Nguyen, Nguyen (she/her/hers)" userId="b5500665-5cec-4c38-b231-cd975b2e6bc5" providerId="ADAL" clId="{84D4A5B2-5AFA-489C-AD36-DC758EBB1D6D}" dt="2024-07-09T23:34:21.724" v="200" actId="26606"/>
          <ac:spMkLst>
            <pc:docMk/>
            <pc:sldMk cId="3585554849" sldId="328"/>
            <ac:spMk id="123" creationId="{D1D34770-47A8-402C-AF23-2B653F2D88C1}"/>
          </ac:spMkLst>
        </pc:spChg>
        <pc:grpChg chg="add del">
          <ac:chgData name="Nguyen, Nguyen (she/her/hers)" userId="b5500665-5cec-4c38-b231-cd975b2e6bc5" providerId="ADAL" clId="{84D4A5B2-5AFA-489C-AD36-DC758EBB1D6D}" dt="2024-07-09T23:33:57.819" v="191" actId="26606"/>
          <ac:grpSpMkLst>
            <pc:docMk/>
            <pc:sldMk cId="3585554849" sldId="328"/>
            <ac:grpSpMk id="104" creationId="{AE1C45F0-260A-458C-96ED-C1F6D2151219}"/>
          </ac:grpSpMkLst>
        </pc:grpChg>
        <pc:picChg chg="add del mod">
          <ac:chgData name="Nguyen, Nguyen (she/her/hers)" userId="b5500665-5cec-4c38-b231-cd975b2e6bc5" providerId="ADAL" clId="{84D4A5B2-5AFA-489C-AD36-DC758EBB1D6D}" dt="2024-07-09T23:18:40.781" v="119" actId="22"/>
          <ac:picMkLst>
            <pc:docMk/>
            <pc:sldMk cId="3585554849" sldId="328"/>
            <ac:picMk id="4" creationId="{8E2A1FF9-34BB-5AF0-62CA-0A07140F0A9E}"/>
          </ac:picMkLst>
        </pc:picChg>
        <pc:picChg chg="del">
          <ac:chgData name="Nguyen, Nguyen (she/her/hers)" userId="b5500665-5cec-4c38-b231-cd975b2e6bc5" providerId="ADAL" clId="{84D4A5B2-5AFA-489C-AD36-DC758EBB1D6D}" dt="2024-07-09T23:18:44.403" v="120" actId="478"/>
          <ac:picMkLst>
            <pc:docMk/>
            <pc:sldMk cId="3585554849" sldId="328"/>
            <ac:picMk id="6" creationId="{DBDD7B90-C7AA-4145-BA0F-00EAA1C0AF2E}"/>
          </ac:picMkLst>
        </pc:picChg>
        <pc:picChg chg="add del mod">
          <ac:chgData name="Nguyen, Nguyen (she/her/hers)" userId="b5500665-5cec-4c38-b231-cd975b2e6bc5" providerId="ADAL" clId="{84D4A5B2-5AFA-489C-AD36-DC758EBB1D6D}" dt="2024-07-09T23:25:19.441" v="126" actId="478"/>
          <ac:picMkLst>
            <pc:docMk/>
            <pc:sldMk cId="3585554849" sldId="328"/>
            <ac:picMk id="10" creationId="{FF92D0E9-84C6-F6D9-20F5-98CC2B4D67C7}"/>
          </ac:picMkLst>
        </pc:picChg>
        <pc:picChg chg="add del mod">
          <ac:chgData name="Nguyen, Nguyen (she/her/hers)" userId="b5500665-5cec-4c38-b231-cd975b2e6bc5" providerId="ADAL" clId="{84D4A5B2-5AFA-489C-AD36-DC758EBB1D6D}" dt="2024-07-09T23:26:46.687" v="132" actId="931"/>
          <ac:picMkLst>
            <pc:docMk/>
            <pc:sldMk cId="3585554849" sldId="328"/>
            <ac:picMk id="12" creationId="{D281C154-E8B2-36A9-622B-5C74009434AE}"/>
          </ac:picMkLst>
        </pc:picChg>
        <pc:picChg chg="add del mod">
          <ac:chgData name="Nguyen, Nguyen (she/her/hers)" userId="b5500665-5cec-4c38-b231-cd975b2e6bc5" providerId="ADAL" clId="{84D4A5B2-5AFA-489C-AD36-DC758EBB1D6D}" dt="2024-07-09T23:27:26.763" v="136" actId="931"/>
          <ac:picMkLst>
            <pc:docMk/>
            <pc:sldMk cId="3585554849" sldId="328"/>
            <ac:picMk id="14" creationId="{083E5A93-6AD5-A379-2146-0849A8A1A1B4}"/>
          </ac:picMkLst>
        </pc:picChg>
        <pc:picChg chg="add mod ord">
          <ac:chgData name="Nguyen, Nguyen (she/her/hers)" userId="b5500665-5cec-4c38-b231-cd975b2e6bc5" providerId="ADAL" clId="{84D4A5B2-5AFA-489C-AD36-DC758EBB1D6D}" dt="2024-07-09T23:34:21.722" v="199" actId="26606"/>
          <ac:picMkLst>
            <pc:docMk/>
            <pc:sldMk cId="3585554849" sldId="328"/>
            <ac:picMk id="16" creationId="{FF4C2CFD-53CD-AEE8-B1C8-9CEF35AB866F}"/>
          </ac:picMkLst>
        </pc:picChg>
        <pc:cxnChg chg="add del">
          <ac:chgData name="Nguyen, Nguyen (she/her/hers)" userId="b5500665-5cec-4c38-b231-cd975b2e6bc5" providerId="ADAL" clId="{84D4A5B2-5AFA-489C-AD36-DC758EBB1D6D}" dt="2024-07-09T23:30:37.603" v="164" actId="26606"/>
          <ac:cxnSpMkLst>
            <pc:docMk/>
            <pc:sldMk cId="3585554849" sldId="328"/>
            <ac:cxnSpMk id="57" creationId="{249EDD1B-F94D-B4E6-ACAA-566B9A26FDE3}"/>
          </ac:cxnSpMkLst>
        </pc:cxnChg>
        <pc:cxnChg chg="add del">
          <ac:chgData name="Nguyen, Nguyen (she/her/hers)" userId="b5500665-5cec-4c38-b231-cd975b2e6bc5" providerId="ADAL" clId="{84D4A5B2-5AFA-489C-AD36-DC758EBB1D6D}" dt="2024-07-09T23:33:57.819" v="191" actId="26606"/>
          <ac:cxnSpMkLst>
            <pc:docMk/>
            <pc:sldMk cId="3585554849" sldId="328"/>
            <ac:cxnSpMk id="84" creationId="{6CF1BAF6-AD41-4082-B212-8A1F9A2E8779}"/>
          </ac:cxnSpMkLst>
        </pc:cxnChg>
        <pc:cxnChg chg="add del">
          <ac:chgData name="Nguyen, Nguyen (she/her/hers)" userId="b5500665-5cec-4c38-b231-cd975b2e6bc5" providerId="ADAL" clId="{84D4A5B2-5AFA-489C-AD36-DC758EBB1D6D}" dt="2024-07-09T23:33:49.137" v="183" actId="26606"/>
          <ac:cxnSpMkLst>
            <pc:docMk/>
            <pc:sldMk cId="3585554849" sldId="328"/>
            <ac:cxnSpMk id="91" creationId="{1503BFE4-729B-D9D0-C17B-501E6AF1127A}"/>
          </ac:cxnSpMkLst>
        </pc:cxnChg>
      </pc:sldChg>
      <pc:sldChg chg="addSp delSp modSp mod">
        <pc:chgData name="Nguyen, Nguyen (she/her/hers)" userId="b5500665-5cec-4c38-b231-cd975b2e6bc5" providerId="ADAL" clId="{84D4A5B2-5AFA-489C-AD36-DC758EBB1D6D}" dt="2024-07-11T16:45:13.764" v="3033" actId="1076"/>
        <pc:sldMkLst>
          <pc:docMk/>
          <pc:sldMk cId="1337362058" sldId="330"/>
        </pc:sldMkLst>
        <pc:spChg chg="add del mod">
          <ac:chgData name="Nguyen, Nguyen (she/her/hers)" userId="b5500665-5cec-4c38-b231-cd975b2e6bc5" providerId="ADAL" clId="{84D4A5B2-5AFA-489C-AD36-DC758EBB1D6D}" dt="2024-07-10T22:38:24.551" v="1872" actId="478"/>
          <ac:spMkLst>
            <pc:docMk/>
            <pc:sldMk cId="1337362058" sldId="330"/>
            <ac:spMk id="5" creationId="{4E9F79F0-8005-208F-3C60-47CD9D995DD9}"/>
          </ac:spMkLst>
        </pc:spChg>
        <pc:graphicFrameChg chg="add del mod">
          <ac:chgData name="Nguyen, Nguyen (she/her/hers)" userId="b5500665-5cec-4c38-b231-cd975b2e6bc5" providerId="ADAL" clId="{84D4A5B2-5AFA-489C-AD36-DC758EBB1D6D}" dt="2024-07-11T16:45:13.764" v="3033" actId="1076"/>
          <ac:graphicFrameMkLst>
            <pc:docMk/>
            <pc:sldMk cId="1337362058" sldId="330"/>
            <ac:graphicFrameMk id="6" creationId="{82E8FD33-6989-4E9B-967F-5697A949E807}"/>
          </ac:graphicFrameMkLst>
        </pc:graphicFrameChg>
      </pc:sldChg>
      <pc:sldChg chg="modSp ord">
        <pc:chgData name="Nguyen, Nguyen (she/her/hers)" userId="b5500665-5cec-4c38-b231-cd975b2e6bc5" providerId="ADAL" clId="{84D4A5B2-5AFA-489C-AD36-DC758EBB1D6D}" dt="2024-07-11T17:53:57.959" v="3161" actId="313"/>
        <pc:sldMkLst>
          <pc:docMk/>
          <pc:sldMk cId="1376325343" sldId="331"/>
        </pc:sldMkLst>
        <pc:graphicFrameChg chg="mod">
          <ac:chgData name="Nguyen, Nguyen (she/her/hers)" userId="b5500665-5cec-4c38-b231-cd975b2e6bc5" providerId="ADAL" clId="{84D4A5B2-5AFA-489C-AD36-DC758EBB1D6D}" dt="2024-07-11T17:53:57.959" v="3161" actId="313"/>
          <ac:graphicFrameMkLst>
            <pc:docMk/>
            <pc:sldMk cId="1376325343" sldId="331"/>
            <ac:graphicFrameMk id="6" creationId="{A35B30B4-B32B-4DC7-B49D-467A5B19E63F}"/>
          </ac:graphicFrameMkLst>
        </pc:graphicFrameChg>
      </pc:sldChg>
      <pc:sldChg chg="addSp delSp modSp mod">
        <pc:chgData name="Nguyen, Nguyen (she/her/hers)" userId="b5500665-5cec-4c38-b231-cd975b2e6bc5" providerId="ADAL" clId="{84D4A5B2-5AFA-489C-AD36-DC758EBB1D6D}" dt="2024-07-11T18:10:22.712" v="3164" actId="20577"/>
        <pc:sldMkLst>
          <pc:docMk/>
          <pc:sldMk cId="4035371544" sldId="332"/>
        </pc:sldMkLst>
        <pc:spChg chg="mod">
          <ac:chgData name="Nguyen, Nguyen (she/her/hers)" userId="b5500665-5cec-4c38-b231-cd975b2e6bc5" providerId="ADAL" clId="{84D4A5B2-5AFA-489C-AD36-DC758EBB1D6D}" dt="2024-07-11T18:10:22.712" v="3164" actId="20577"/>
          <ac:spMkLst>
            <pc:docMk/>
            <pc:sldMk cId="4035371544" sldId="332"/>
            <ac:spMk id="2" creationId="{00000000-0000-0000-0000-000000000000}"/>
          </ac:spMkLst>
        </pc:spChg>
        <pc:spChg chg="del mod">
          <ac:chgData name="Nguyen, Nguyen (she/her/hers)" userId="b5500665-5cec-4c38-b231-cd975b2e6bc5" providerId="ADAL" clId="{84D4A5B2-5AFA-489C-AD36-DC758EBB1D6D}" dt="2024-07-10T01:02:09.680" v="1563" actId="22"/>
          <ac:spMkLst>
            <pc:docMk/>
            <pc:sldMk cId="4035371544" sldId="332"/>
            <ac:spMk id="3" creationId="{00000000-0000-0000-0000-000000000000}"/>
          </ac:spMkLst>
        </pc:spChg>
        <pc:picChg chg="del mod">
          <ac:chgData name="Nguyen, Nguyen (she/her/hers)" userId="b5500665-5cec-4c38-b231-cd975b2e6bc5" providerId="ADAL" clId="{84D4A5B2-5AFA-489C-AD36-DC758EBB1D6D}" dt="2024-07-10T01:02:06.846" v="1562" actId="478"/>
          <ac:picMkLst>
            <pc:docMk/>
            <pc:sldMk cId="4035371544" sldId="332"/>
            <ac:picMk id="5" creationId="{8A2E76EE-1246-476A-BEF2-4830EA35BCF3}"/>
          </ac:picMkLst>
        </pc:picChg>
        <pc:picChg chg="add mod ord">
          <ac:chgData name="Nguyen, Nguyen (she/her/hers)" userId="b5500665-5cec-4c38-b231-cd975b2e6bc5" providerId="ADAL" clId="{84D4A5B2-5AFA-489C-AD36-DC758EBB1D6D}" dt="2024-07-10T01:02:32.993" v="1567" actId="14100"/>
          <ac:picMkLst>
            <pc:docMk/>
            <pc:sldMk cId="4035371544" sldId="332"/>
            <ac:picMk id="6" creationId="{B1030F4B-C01C-63F8-4B62-9F20A5A79D2A}"/>
          </ac:picMkLst>
        </pc:picChg>
        <pc:cxnChg chg="add del">
          <ac:chgData name="Nguyen, Nguyen (she/her/hers)" userId="b5500665-5cec-4c38-b231-cd975b2e6bc5" providerId="ADAL" clId="{84D4A5B2-5AFA-489C-AD36-DC758EBB1D6D}" dt="2024-07-10T01:02:54.740" v="1569" actId="11529"/>
          <ac:cxnSpMkLst>
            <pc:docMk/>
            <pc:sldMk cId="4035371544" sldId="332"/>
            <ac:cxnSpMk id="8" creationId="{F0F1A9AB-5AD2-F1C7-E786-AB7F989E27E0}"/>
          </ac:cxnSpMkLst>
        </pc:cxnChg>
        <pc:cxnChg chg="add mod">
          <ac:chgData name="Nguyen, Nguyen (she/her/hers)" userId="b5500665-5cec-4c38-b231-cd975b2e6bc5" providerId="ADAL" clId="{84D4A5B2-5AFA-489C-AD36-DC758EBB1D6D}" dt="2024-07-10T01:03:12.940" v="1572" actId="1582"/>
          <ac:cxnSpMkLst>
            <pc:docMk/>
            <pc:sldMk cId="4035371544" sldId="332"/>
            <ac:cxnSpMk id="10" creationId="{DA9B1331-B5FA-F348-8459-DCE6B34CC10D}"/>
          </ac:cxnSpMkLst>
        </pc:cxnChg>
      </pc:sldChg>
      <pc:sldChg chg="addSp delSp modSp mod">
        <pc:chgData name="Nguyen, Nguyen (she/her/hers)" userId="b5500665-5cec-4c38-b231-cd975b2e6bc5" providerId="ADAL" clId="{84D4A5B2-5AFA-489C-AD36-DC758EBB1D6D}" dt="2024-07-11T16:55:15.892" v="3102" actId="20577"/>
        <pc:sldMkLst>
          <pc:docMk/>
          <pc:sldMk cId="1650626436" sldId="333"/>
        </pc:sldMkLst>
        <pc:spChg chg="add del mod">
          <ac:chgData name="Nguyen, Nguyen (she/her/hers)" userId="b5500665-5cec-4c38-b231-cd975b2e6bc5" providerId="ADAL" clId="{84D4A5B2-5AFA-489C-AD36-DC758EBB1D6D}" dt="2024-07-11T15:58:59.801" v="2419"/>
          <ac:spMkLst>
            <pc:docMk/>
            <pc:sldMk cId="1650626436" sldId="333"/>
            <ac:spMk id="6" creationId="{3D032271-D643-8D87-A91B-C1AD9B338AD8}"/>
          </ac:spMkLst>
        </pc:spChg>
        <pc:spChg chg="mod">
          <ac:chgData name="Nguyen, Nguyen (she/her/hers)" userId="b5500665-5cec-4c38-b231-cd975b2e6bc5" providerId="ADAL" clId="{84D4A5B2-5AFA-489C-AD36-DC758EBB1D6D}" dt="2024-07-11T16:55:15.892" v="3102" actId="20577"/>
          <ac:spMkLst>
            <pc:docMk/>
            <pc:sldMk cId="1650626436" sldId="333"/>
            <ac:spMk id="7" creationId="{00000000-0000-0000-0000-000000000000}"/>
          </ac:spMkLst>
        </pc:spChg>
        <pc:picChg chg="add mod">
          <ac:chgData name="Nguyen, Nguyen (she/her/hers)" userId="b5500665-5cec-4c38-b231-cd975b2e6bc5" providerId="ADAL" clId="{84D4A5B2-5AFA-489C-AD36-DC758EBB1D6D}" dt="2024-07-11T16:01:18.535" v="2464" actId="1076"/>
          <ac:picMkLst>
            <pc:docMk/>
            <pc:sldMk cId="1650626436" sldId="333"/>
            <ac:picMk id="3" creationId="{C819454D-759C-99E0-146D-6441B95FB2DD}"/>
          </ac:picMkLst>
        </pc:picChg>
        <pc:picChg chg="add del mod">
          <ac:chgData name="Nguyen, Nguyen (she/her/hers)" userId="b5500665-5cec-4c38-b231-cd975b2e6bc5" providerId="ADAL" clId="{84D4A5B2-5AFA-489C-AD36-DC758EBB1D6D}" dt="2024-07-11T15:59:05.553" v="2422" actId="478"/>
          <ac:picMkLst>
            <pc:docMk/>
            <pc:sldMk cId="1650626436" sldId="333"/>
            <ac:picMk id="4" creationId="{14D20861-1BF2-945D-6521-203D5CC807BB}"/>
          </ac:picMkLst>
        </pc:picChg>
        <pc:picChg chg="del">
          <ac:chgData name="Nguyen, Nguyen (she/her/hers)" userId="b5500665-5cec-4c38-b231-cd975b2e6bc5" providerId="ADAL" clId="{84D4A5B2-5AFA-489C-AD36-DC758EBB1D6D}" dt="2024-07-11T15:52:57.151" v="2398" actId="478"/>
          <ac:picMkLst>
            <pc:docMk/>
            <pc:sldMk cId="1650626436" sldId="333"/>
            <ac:picMk id="8" creationId="{A94DB24C-56D8-4434-BC6C-BC621C04D0D8}"/>
          </ac:picMkLst>
        </pc:picChg>
      </pc:sldChg>
      <pc:sldChg chg="del">
        <pc:chgData name="Nguyen, Nguyen (she/her/hers)" userId="b5500665-5cec-4c38-b231-cd975b2e6bc5" providerId="ADAL" clId="{84D4A5B2-5AFA-489C-AD36-DC758EBB1D6D}" dt="2024-07-10T00:55:37.679" v="1388" actId="2696"/>
        <pc:sldMkLst>
          <pc:docMk/>
          <pc:sldMk cId="1509349891" sldId="334"/>
        </pc:sldMkLst>
      </pc:sldChg>
      <pc:sldChg chg="addSp delSp modSp mod">
        <pc:chgData name="Nguyen, Nguyen (she/her/hers)" userId="b5500665-5cec-4c38-b231-cd975b2e6bc5" providerId="ADAL" clId="{84D4A5B2-5AFA-489C-AD36-DC758EBB1D6D}" dt="2024-07-11T18:40:00.444" v="3230" actId="14100"/>
        <pc:sldMkLst>
          <pc:docMk/>
          <pc:sldMk cId="1300554782" sldId="335"/>
        </pc:sldMkLst>
        <pc:spChg chg="add del mod">
          <ac:chgData name="Nguyen, Nguyen (she/her/hers)" userId="b5500665-5cec-4c38-b231-cd975b2e6bc5" providerId="ADAL" clId="{84D4A5B2-5AFA-489C-AD36-DC758EBB1D6D}" dt="2024-07-11T16:09:19.346" v="2627"/>
          <ac:spMkLst>
            <pc:docMk/>
            <pc:sldMk cId="1300554782" sldId="335"/>
            <ac:spMk id="3" creationId="{449B1648-931A-83D1-D6C5-83167BEA8F45}"/>
          </ac:spMkLst>
        </pc:spChg>
        <pc:spChg chg="add del mod">
          <ac:chgData name="Nguyen, Nguyen (she/her/hers)" userId="b5500665-5cec-4c38-b231-cd975b2e6bc5" providerId="ADAL" clId="{84D4A5B2-5AFA-489C-AD36-DC758EBB1D6D}" dt="2024-07-11T16:10:08.361" v="2630"/>
          <ac:spMkLst>
            <pc:docMk/>
            <pc:sldMk cId="1300554782" sldId="335"/>
            <ac:spMk id="7" creationId="{29094FEA-AE08-AE59-BC21-F5FCBF0B18E6}"/>
          </ac:spMkLst>
        </pc:spChg>
        <pc:spChg chg="mod">
          <ac:chgData name="Nguyen, Nguyen (she/her/hers)" userId="b5500665-5cec-4c38-b231-cd975b2e6bc5" providerId="ADAL" clId="{84D4A5B2-5AFA-489C-AD36-DC758EBB1D6D}" dt="2024-07-11T16:10:41.050" v="2637" actId="1076"/>
          <ac:spMkLst>
            <pc:docMk/>
            <pc:sldMk cId="1300554782" sldId="335"/>
            <ac:spMk id="11" creationId="{CC4879B5-946E-44A1-8022-1540BB520D35}"/>
          </ac:spMkLst>
        </pc:spChg>
        <pc:spChg chg="mod">
          <ac:chgData name="Nguyen, Nguyen (she/her/hers)" userId="b5500665-5cec-4c38-b231-cd975b2e6bc5" providerId="ADAL" clId="{84D4A5B2-5AFA-489C-AD36-DC758EBB1D6D}" dt="2024-07-11T17:02:05.886" v="3147" actId="1076"/>
          <ac:spMkLst>
            <pc:docMk/>
            <pc:sldMk cId="1300554782" sldId="335"/>
            <ac:spMk id="12" creationId="{B8205EB5-71A3-417E-B9FC-ED394E74B00B}"/>
          </ac:spMkLst>
        </pc:spChg>
        <pc:picChg chg="add mod">
          <ac:chgData name="Nguyen, Nguyen (she/her/hers)" userId="b5500665-5cec-4c38-b231-cd975b2e6bc5" providerId="ADAL" clId="{84D4A5B2-5AFA-489C-AD36-DC758EBB1D6D}" dt="2024-07-11T16:10:34.275" v="2635" actId="14100"/>
          <ac:picMkLst>
            <pc:docMk/>
            <pc:sldMk cId="1300554782" sldId="335"/>
            <ac:picMk id="5" creationId="{88E474E9-4DDA-A399-C8FB-111A4D72DB3C}"/>
          </ac:picMkLst>
        </pc:picChg>
        <pc:picChg chg="del">
          <ac:chgData name="Nguyen, Nguyen (she/her/hers)" userId="b5500665-5cec-4c38-b231-cd975b2e6bc5" providerId="ADAL" clId="{84D4A5B2-5AFA-489C-AD36-DC758EBB1D6D}" dt="2024-07-11T16:09:17.812" v="2626" actId="478"/>
          <ac:picMkLst>
            <pc:docMk/>
            <pc:sldMk cId="1300554782" sldId="335"/>
            <ac:picMk id="8" creationId="{D78FEF3F-E1AD-4F1F-9A3D-93A97C2A05A7}"/>
          </ac:picMkLst>
        </pc:picChg>
        <pc:picChg chg="del">
          <ac:chgData name="Nguyen, Nguyen (she/her/hers)" userId="b5500665-5cec-4c38-b231-cd975b2e6bc5" providerId="ADAL" clId="{84D4A5B2-5AFA-489C-AD36-DC758EBB1D6D}" dt="2024-07-11T16:10:07.051" v="2629" actId="478"/>
          <ac:picMkLst>
            <pc:docMk/>
            <pc:sldMk cId="1300554782" sldId="335"/>
            <ac:picMk id="10" creationId="{0C826C44-7FA6-4641-A8D6-2E6AA0605F33}"/>
          </ac:picMkLst>
        </pc:picChg>
        <pc:picChg chg="add mod">
          <ac:chgData name="Nguyen, Nguyen (she/her/hers)" userId="b5500665-5cec-4c38-b231-cd975b2e6bc5" providerId="ADAL" clId="{84D4A5B2-5AFA-489C-AD36-DC758EBB1D6D}" dt="2024-07-11T18:40:00.444" v="3230" actId="14100"/>
          <ac:picMkLst>
            <pc:docMk/>
            <pc:sldMk cId="1300554782" sldId="335"/>
            <ac:picMk id="13" creationId="{13550861-664E-5521-49FC-1239EBF20198}"/>
          </ac:picMkLst>
        </pc:picChg>
      </pc:sldChg>
      <pc:sldChg chg="addSp modSp new mod">
        <pc:chgData name="Nguyen, Nguyen (she/her/hers)" userId="b5500665-5cec-4c38-b231-cd975b2e6bc5" providerId="ADAL" clId="{84D4A5B2-5AFA-489C-AD36-DC758EBB1D6D}" dt="2024-07-11T15:27:34.413" v="2250" actId="1076"/>
        <pc:sldMkLst>
          <pc:docMk/>
          <pc:sldMk cId="1823509092" sldId="336"/>
        </pc:sldMkLst>
        <pc:picChg chg="add mod">
          <ac:chgData name="Nguyen, Nguyen (she/her/hers)" userId="b5500665-5cec-4c38-b231-cd975b2e6bc5" providerId="ADAL" clId="{84D4A5B2-5AFA-489C-AD36-DC758EBB1D6D}" dt="2024-07-11T15:27:34.413" v="2250" actId="1076"/>
          <ac:picMkLst>
            <pc:docMk/>
            <pc:sldMk cId="1823509092" sldId="336"/>
            <ac:picMk id="3" creationId="{33D1D1C9-CE48-A9BB-4326-B7DD715B0B23}"/>
          </ac:picMkLst>
        </pc:picChg>
      </pc:sldChg>
      <pc:sldChg chg="new del">
        <pc:chgData name="Nguyen, Nguyen (she/her/hers)" userId="b5500665-5cec-4c38-b231-cd975b2e6bc5" providerId="ADAL" clId="{84D4A5B2-5AFA-489C-AD36-DC758EBB1D6D}" dt="2024-07-10T22:18:30.530" v="1858" actId="680"/>
        <pc:sldMkLst>
          <pc:docMk/>
          <pc:sldMk cId="2244611743" sldId="336"/>
        </pc:sldMkLst>
      </pc:sldChg>
      <pc:sldChg chg="addSp delSp modSp new mod">
        <pc:chgData name="Nguyen, Nguyen (she/her/hers)" userId="b5500665-5cec-4c38-b231-cd975b2e6bc5" providerId="ADAL" clId="{84D4A5B2-5AFA-489C-AD36-DC758EBB1D6D}" dt="2024-07-11T18:36:31.097" v="3229" actId="1076"/>
        <pc:sldMkLst>
          <pc:docMk/>
          <pc:sldMk cId="161748565" sldId="337"/>
        </pc:sldMkLst>
        <pc:spChg chg="mod">
          <ac:chgData name="Nguyen, Nguyen (she/her/hers)" userId="b5500665-5cec-4c38-b231-cd975b2e6bc5" providerId="ADAL" clId="{84D4A5B2-5AFA-489C-AD36-DC758EBB1D6D}" dt="2024-07-11T18:24:23.340" v="3169" actId="255"/>
          <ac:spMkLst>
            <pc:docMk/>
            <pc:sldMk cId="161748565" sldId="337"/>
            <ac:spMk id="2" creationId="{97CC6331-68C6-A871-08D9-D027DBBA3643}"/>
          </ac:spMkLst>
        </pc:spChg>
        <pc:spChg chg="mod">
          <ac:chgData name="Nguyen, Nguyen (she/her/hers)" userId="b5500665-5cec-4c38-b231-cd975b2e6bc5" providerId="ADAL" clId="{84D4A5B2-5AFA-489C-AD36-DC758EBB1D6D}" dt="2024-07-11T18:27:31.631" v="3192" actId="27636"/>
          <ac:spMkLst>
            <pc:docMk/>
            <pc:sldMk cId="161748565" sldId="337"/>
            <ac:spMk id="3" creationId="{7CB58592-F033-DCB4-9B8F-3CCA85C18AE4}"/>
          </ac:spMkLst>
        </pc:spChg>
        <pc:spChg chg="mod">
          <ac:chgData name="Nguyen, Nguyen (she/her/hers)" userId="b5500665-5cec-4c38-b231-cd975b2e6bc5" providerId="ADAL" clId="{84D4A5B2-5AFA-489C-AD36-DC758EBB1D6D}" dt="2024-07-11T18:27:59.553" v="3199" actId="14100"/>
          <ac:spMkLst>
            <pc:docMk/>
            <pc:sldMk cId="161748565" sldId="337"/>
            <ac:spMk id="4" creationId="{0EB27A06-6746-595B-1753-1FFDAFD48C44}"/>
          </ac:spMkLst>
        </pc:spChg>
        <pc:spChg chg="mod">
          <ac:chgData name="Nguyen, Nguyen (she/her/hers)" userId="b5500665-5cec-4c38-b231-cd975b2e6bc5" providerId="ADAL" clId="{84D4A5B2-5AFA-489C-AD36-DC758EBB1D6D}" dt="2024-07-11T18:35:43.972" v="3225" actId="207"/>
          <ac:spMkLst>
            <pc:docMk/>
            <pc:sldMk cId="161748565" sldId="337"/>
            <ac:spMk id="5" creationId="{0DE9F22B-6B57-C4B8-430E-04A80BF64943}"/>
          </ac:spMkLst>
        </pc:spChg>
        <pc:spChg chg="del">
          <ac:chgData name="Nguyen, Nguyen (she/her/hers)" userId="b5500665-5cec-4c38-b231-cd975b2e6bc5" providerId="ADAL" clId="{84D4A5B2-5AFA-489C-AD36-DC758EBB1D6D}" dt="2024-07-11T18:25:11.286" v="3172"/>
          <ac:spMkLst>
            <pc:docMk/>
            <pc:sldMk cId="161748565" sldId="337"/>
            <ac:spMk id="6" creationId="{71805396-77F5-DA25-A43D-949EB2E7C211}"/>
          </ac:spMkLst>
        </pc:spChg>
        <pc:picChg chg="add mod">
          <ac:chgData name="Nguyen, Nguyen (she/her/hers)" userId="b5500665-5cec-4c38-b231-cd975b2e6bc5" providerId="ADAL" clId="{84D4A5B2-5AFA-489C-AD36-DC758EBB1D6D}" dt="2024-07-11T18:36:31.097" v="3229" actId="1076"/>
          <ac:picMkLst>
            <pc:docMk/>
            <pc:sldMk cId="161748565" sldId="337"/>
            <ac:picMk id="8" creationId="{9E6259F1-9505-DB17-F562-633997282DAF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CD85B4-62AD-4EBE-B259-78CC6B8A68BA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F495E7-1331-42A3-BAC1-C4B540C0E06C}">
      <dgm:prSet custT="1"/>
      <dgm:spPr/>
      <dgm:t>
        <a:bodyPr/>
        <a:lstStyle/>
        <a:p>
          <a:pPr algn="ctr"/>
          <a:r>
            <a:rPr lang="en-US" sz="2000" dirty="0"/>
            <a:t>Standard Hours: 7:00 a.m. to 6:00 p.m.</a:t>
          </a:r>
        </a:p>
        <a:p>
          <a:pPr algn="ctr"/>
          <a:r>
            <a:rPr lang="en-US" sz="2000" dirty="0"/>
            <a:t>Monday - Friday </a:t>
          </a:r>
        </a:p>
        <a:p>
          <a:pPr algn="ctr"/>
          <a:r>
            <a:rPr lang="en-US" sz="2000" dirty="0"/>
            <a:t>Work outside of Standard Hours and Days requires a permit in advance. </a:t>
          </a:r>
        </a:p>
      </dgm:t>
    </dgm:pt>
    <dgm:pt modelId="{CDE582FA-3580-4D12-B487-E242534847B7}" type="parTrans" cxnId="{FDDECE24-6129-4B3F-942F-510C447809E8}">
      <dgm:prSet/>
      <dgm:spPr/>
      <dgm:t>
        <a:bodyPr/>
        <a:lstStyle/>
        <a:p>
          <a:endParaRPr lang="en-US"/>
        </a:p>
      </dgm:t>
    </dgm:pt>
    <dgm:pt modelId="{4B9DDA5C-F2B2-4A01-8B7A-A457FF5A6237}" type="sibTrans" cxnId="{FDDECE24-6129-4B3F-942F-510C447809E8}">
      <dgm:prSet/>
      <dgm:spPr/>
      <dgm:t>
        <a:bodyPr/>
        <a:lstStyle/>
        <a:p>
          <a:endParaRPr lang="en-US"/>
        </a:p>
      </dgm:t>
    </dgm:pt>
    <dgm:pt modelId="{0666B725-3D9E-433D-8218-D6F00638C2F6}" type="pres">
      <dgm:prSet presAssocID="{04CD85B4-62AD-4EBE-B259-78CC6B8A68BA}" presName="linear" presStyleCnt="0">
        <dgm:presLayoutVars>
          <dgm:dir/>
          <dgm:animLvl val="lvl"/>
          <dgm:resizeHandles val="exact"/>
        </dgm:presLayoutVars>
      </dgm:prSet>
      <dgm:spPr/>
    </dgm:pt>
    <dgm:pt modelId="{2CA47C1B-5FEF-44EB-B8A1-1769729D7972}" type="pres">
      <dgm:prSet presAssocID="{D7F495E7-1331-42A3-BAC1-C4B540C0E06C}" presName="parentLin" presStyleCnt="0"/>
      <dgm:spPr/>
    </dgm:pt>
    <dgm:pt modelId="{BD766000-7D15-4EE1-8B37-0F15AEFC3872}" type="pres">
      <dgm:prSet presAssocID="{D7F495E7-1331-42A3-BAC1-C4B540C0E06C}" presName="parentLeftMargin" presStyleLbl="node1" presStyleIdx="0" presStyleCnt="1"/>
      <dgm:spPr/>
    </dgm:pt>
    <dgm:pt modelId="{DB239938-4002-41A9-B1C1-64CCBE56C59D}" type="pres">
      <dgm:prSet presAssocID="{D7F495E7-1331-42A3-BAC1-C4B540C0E06C}" presName="parentText" presStyleLbl="node1" presStyleIdx="0" presStyleCnt="1" custLinFactX="8335" custLinFactNeighborX="100000" custLinFactNeighborY="43591">
        <dgm:presLayoutVars>
          <dgm:chMax val="0"/>
          <dgm:bulletEnabled val="1"/>
        </dgm:presLayoutVars>
      </dgm:prSet>
      <dgm:spPr/>
    </dgm:pt>
    <dgm:pt modelId="{C87068F2-0690-432C-BA45-38973C4B3201}" type="pres">
      <dgm:prSet presAssocID="{D7F495E7-1331-42A3-BAC1-C4B540C0E06C}" presName="negativeSpace" presStyleCnt="0"/>
      <dgm:spPr/>
    </dgm:pt>
    <dgm:pt modelId="{14CBDE7A-5B9E-4ACB-8AB3-6A8CFE86DD23}" type="pres">
      <dgm:prSet presAssocID="{D7F495E7-1331-42A3-BAC1-C4B540C0E06C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FDDECE24-6129-4B3F-942F-510C447809E8}" srcId="{04CD85B4-62AD-4EBE-B259-78CC6B8A68BA}" destId="{D7F495E7-1331-42A3-BAC1-C4B540C0E06C}" srcOrd="0" destOrd="0" parTransId="{CDE582FA-3580-4D12-B487-E242534847B7}" sibTransId="{4B9DDA5C-F2B2-4A01-8B7A-A457FF5A6237}"/>
    <dgm:cxn modelId="{D34A2775-E9C4-4BB4-8FD4-BE8B9C337108}" type="presOf" srcId="{D7F495E7-1331-42A3-BAC1-C4B540C0E06C}" destId="{BD766000-7D15-4EE1-8B37-0F15AEFC3872}" srcOrd="0" destOrd="0" presId="urn:microsoft.com/office/officeart/2005/8/layout/list1"/>
    <dgm:cxn modelId="{E5CA34A1-8DA6-4542-9516-1A92E1E1F2BF}" type="presOf" srcId="{D7F495E7-1331-42A3-BAC1-C4B540C0E06C}" destId="{DB239938-4002-41A9-B1C1-64CCBE56C59D}" srcOrd="1" destOrd="0" presId="urn:microsoft.com/office/officeart/2005/8/layout/list1"/>
    <dgm:cxn modelId="{87BD7ED7-E59F-4F12-AF42-F9046FADA8B4}" type="presOf" srcId="{04CD85B4-62AD-4EBE-B259-78CC6B8A68BA}" destId="{0666B725-3D9E-433D-8218-D6F00638C2F6}" srcOrd="0" destOrd="0" presId="urn:microsoft.com/office/officeart/2005/8/layout/list1"/>
    <dgm:cxn modelId="{926578B7-4D5C-47AC-B7A7-AD661FD4BD18}" type="presParOf" srcId="{0666B725-3D9E-433D-8218-D6F00638C2F6}" destId="{2CA47C1B-5FEF-44EB-B8A1-1769729D7972}" srcOrd="0" destOrd="0" presId="urn:microsoft.com/office/officeart/2005/8/layout/list1"/>
    <dgm:cxn modelId="{9E7BC4CD-7377-48C9-9B54-D4FF228F59AD}" type="presParOf" srcId="{2CA47C1B-5FEF-44EB-B8A1-1769729D7972}" destId="{BD766000-7D15-4EE1-8B37-0F15AEFC3872}" srcOrd="0" destOrd="0" presId="urn:microsoft.com/office/officeart/2005/8/layout/list1"/>
    <dgm:cxn modelId="{50073CE7-5EE0-4451-A01C-E72856C0915A}" type="presParOf" srcId="{2CA47C1B-5FEF-44EB-B8A1-1769729D7972}" destId="{DB239938-4002-41A9-B1C1-64CCBE56C59D}" srcOrd="1" destOrd="0" presId="urn:microsoft.com/office/officeart/2005/8/layout/list1"/>
    <dgm:cxn modelId="{F8C4701A-E6A4-45A7-9B5D-E29B7298B4E5}" type="presParOf" srcId="{0666B725-3D9E-433D-8218-D6F00638C2F6}" destId="{C87068F2-0690-432C-BA45-38973C4B3201}" srcOrd="1" destOrd="0" presId="urn:microsoft.com/office/officeart/2005/8/layout/list1"/>
    <dgm:cxn modelId="{15882B65-B9B5-4CA1-9DB1-F963C6DF8D58}" type="presParOf" srcId="{0666B725-3D9E-433D-8218-D6F00638C2F6}" destId="{14CBDE7A-5B9E-4ACB-8AB3-6A8CFE86DD2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FC0E26-0EAE-41F5-B06D-78D59293A758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AAD65F9-753A-493D-A872-2D4644A1ADE2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b="1" dirty="0"/>
            <a:t>Please note that the City right of way extends beyond the back of the existing sidewalks.</a:t>
          </a:r>
        </a:p>
        <a:p>
          <a:pPr>
            <a:lnSpc>
              <a:spcPct val="100000"/>
            </a:lnSpc>
            <a:defRPr b="1"/>
          </a:pPr>
          <a:r>
            <a:rPr lang="en-US" altLang="en-US" sz="1600" b="0" dirty="0"/>
            <a:t>Right-of-Way</a:t>
          </a:r>
        </a:p>
        <a:p>
          <a:pPr>
            <a:lnSpc>
              <a:spcPct val="100000"/>
            </a:lnSpc>
            <a:defRPr b="1"/>
          </a:pPr>
          <a:r>
            <a:rPr lang="en-US" altLang="en-US" sz="1600" b="0" dirty="0"/>
            <a:t>(2’ - 4’ behind the sidewalk)</a:t>
          </a:r>
          <a:endParaRPr lang="en-US" sz="1600" b="0" dirty="0"/>
        </a:p>
        <a:p>
          <a:pPr>
            <a:lnSpc>
              <a:spcPct val="100000"/>
            </a:lnSpc>
            <a:defRPr b="1"/>
          </a:pPr>
          <a:endParaRPr lang="en-US" sz="1600" b="1" dirty="0"/>
        </a:p>
        <a:p>
          <a:pPr>
            <a:lnSpc>
              <a:spcPct val="100000"/>
            </a:lnSpc>
            <a:defRPr b="1"/>
          </a:pPr>
          <a:endParaRPr lang="en-US" sz="1600" b="1" dirty="0"/>
        </a:p>
        <a:p>
          <a:pPr algn="ctr">
            <a:lnSpc>
              <a:spcPct val="100000"/>
            </a:lnSpc>
            <a:defRPr b="1"/>
          </a:pPr>
          <a:endParaRPr lang="en-US" sz="1600" b="1" dirty="0"/>
        </a:p>
      </dgm:t>
    </dgm:pt>
    <dgm:pt modelId="{EC638076-4AB9-46D6-B4C6-5B7B85D58EC3}" type="parTrans" cxnId="{08B1D6AC-AAB1-4B88-8FB2-D289FEB3BFB2}">
      <dgm:prSet/>
      <dgm:spPr/>
      <dgm:t>
        <a:bodyPr/>
        <a:lstStyle/>
        <a:p>
          <a:endParaRPr lang="en-US"/>
        </a:p>
      </dgm:t>
    </dgm:pt>
    <dgm:pt modelId="{CB7D46E8-64E3-490C-B6A5-6C92E4CF1812}" type="sibTrans" cxnId="{08B1D6AC-AAB1-4B88-8FB2-D289FEB3BFB2}">
      <dgm:prSet/>
      <dgm:spPr/>
      <dgm:t>
        <a:bodyPr/>
        <a:lstStyle/>
        <a:p>
          <a:endParaRPr lang="en-US"/>
        </a:p>
      </dgm:t>
    </dgm:pt>
    <dgm:pt modelId="{FE860F71-DD4E-44AA-A920-C4C694A55CFB}">
      <dgm:prSet custT="1"/>
      <dgm:spPr/>
      <dgm:t>
        <a:bodyPr/>
        <a:lstStyle/>
        <a:p>
          <a:pPr algn="l">
            <a:lnSpc>
              <a:spcPct val="100000"/>
            </a:lnSpc>
            <a:defRPr b="1"/>
          </a:pPr>
          <a:r>
            <a:rPr lang="en-US" sz="1600" dirty="0"/>
            <a:t>The purpose of this information is to notify you that any private.</a:t>
          </a:r>
        </a:p>
      </dgm:t>
    </dgm:pt>
    <dgm:pt modelId="{05FC5D5B-D619-4E9B-8B52-51B7A1A944CF}" type="parTrans" cxnId="{9C59F477-009B-4E12-ACDA-8A66FEB199F0}">
      <dgm:prSet/>
      <dgm:spPr/>
      <dgm:t>
        <a:bodyPr/>
        <a:lstStyle/>
        <a:p>
          <a:endParaRPr lang="en-US"/>
        </a:p>
      </dgm:t>
    </dgm:pt>
    <dgm:pt modelId="{0BF70FBC-3658-4F62-BF3D-719B369AE788}" type="sibTrans" cxnId="{9C59F477-009B-4E12-ACDA-8A66FEB199F0}">
      <dgm:prSet/>
      <dgm:spPr/>
      <dgm:t>
        <a:bodyPr/>
        <a:lstStyle/>
        <a:p>
          <a:endParaRPr lang="en-US"/>
        </a:p>
      </dgm:t>
    </dgm:pt>
    <dgm:pt modelId="{B67FA18B-12F8-47DC-B5DD-A18408241EEB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en-US" altLang="en-US" sz="1600" dirty="0"/>
            <a:t>- Sprinkler Systems</a:t>
          </a:r>
          <a:endParaRPr lang="en-US" sz="1600" dirty="0"/>
        </a:p>
      </dgm:t>
    </dgm:pt>
    <dgm:pt modelId="{DA1D902A-6A7A-40F9-8674-CCD97357C0B6}" type="parTrans" cxnId="{2468AE33-3974-45DC-83A6-7D25939290A4}">
      <dgm:prSet/>
      <dgm:spPr/>
      <dgm:t>
        <a:bodyPr/>
        <a:lstStyle/>
        <a:p>
          <a:endParaRPr lang="en-US"/>
        </a:p>
      </dgm:t>
    </dgm:pt>
    <dgm:pt modelId="{798D00DE-D45A-4762-9B5A-002E2BC0FED7}" type="sibTrans" cxnId="{2468AE33-3974-45DC-83A6-7D25939290A4}">
      <dgm:prSet/>
      <dgm:spPr/>
      <dgm:t>
        <a:bodyPr/>
        <a:lstStyle/>
        <a:p>
          <a:endParaRPr lang="en-US"/>
        </a:p>
      </dgm:t>
    </dgm:pt>
    <dgm:pt modelId="{779C283B-A069-4675-A4D8-5ABDEC9A8137}">
      <dgm:prSet custT="1"/>
      <dgm:spPr/>
      <dgm:t>
        <a:bodyPr/>
        <a:lstStyle/>
        <a:p>
          <a:pPr algn="l">
            <a:lnSpc>
              <a:spcPct val="100000"/>
            </a:lnSpc>
            <a:defRPr b="1"/>
          </a:pPr>
          <a:r>
            <a:rPr lang="en-US" altLang="en-US" sz="1600" dirty="0"/>
            <a:t>Please relocate/remove these items from the construction area before the </a:t>
          </a:r>
          <a:r>
            <a:rPr lang="en-US" sz="1600" dirty="0"/>
            <a:t>construction begins.</a:t>
          </a:r>
        </a:p>
        <a:p>
          <a:pPr algn="l">
            <a:lnSpc>
              <a:spcPct val="100000"/>
            </a:lnSpc>
            <a:defRPr b="1"/>
          </a:pPr>
          <a:r>
            <a:rPr lang="en-US" sz="1600" b="0" dirty="0"/>
            <a:t>Decorative items in the ROW are the responsibility of the homeowner</a:t>
          </a:r>
        </a:p>
      </dgm:t>
    </dgm:pt>
    <dgm:pt modelId="{BE126886-8B6A-447A-911C-FCDC2792066A}" type="parTrans" cxnId="{D61A4196-21CE-4743-BA5C-9FB4689A206C}">
      <dgm:prSet/>
      <dgm:spPr/>
      <dgm:t>
        <a:bodyPr/>
        <a:lstStyle/>
        <a:p>
          <a:endParaRPr lang="en-US"/>
        </a:p>
      </dgm:t>
    </dgm:pt>
    <dgm:pt modelId="{421C9EBE-89F3-4A10-9EF6-09C0604F23A7}" type="sibTrans" cxnId="{D61A4196-21CE-4743-BA5C-9FB4689A206C}">
      <dgm:prSet/>
      <dgm:spPr/>
      <dgm:t>
        <a:bodyPr/>
        <a:lstStyle/>
        <a:p>
          <a:endParaRPr lang="en-US"/>
        </a:p>
      </dgm:t>
    </dgm:pt>
    <dgm:pt modelId="{F9EFE21B-9730-4863-98A2-24B78103832F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en-US" altLang="en-US" sz="1600" dirty="0"/>
            <a:t>- Decorative pavers</a:t>
          </a:r>
        </a:p>
      </dgm:t>
    </dgm:pt>
    <dgm:pt modelId="{923E1982-F608-4DBD-ADFC-F72AB9FF3C2F}" type="parTrans" cxnId="{DFED78AD-C925-4B44-820C-2FE4BC8FDF96}">
      <dgm:prSet/>
      <dgm:spPr/>
      <dgm:t>
        <a:bodyPr/>
        <a:lstStyle/>
        <a:p>
          <a:endParaRPr lang="en-US"/>
        </a:p>
      </dgm:t>
    </dgm:pt>
    <dgm:pt modelId="{E15D82BE-E5B7-47CF-B32B-98C7C269241B}" type="sibTrans" cxnId="{DFED78AD-C925-4B44-820C-2FE4BC8FDF96}">
      <dgm:prSet/>
      <dgm:spPr/>
      <dgm:t>
        <a:bodyPr/>
        <a:lstStyle/>
        <a:p>
          <a:endParaRPr lang="en-US"/>
        </a:p>
      </dgm:t>
    </dgm:pt>
    <dgm:pt modelId="{9EFF5B20-F8CF-4F98-87EB-B53CF9AAAA7D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en-US" altLang="en-US" sz="1600" dirty="0"/>
            <a:t>- Flowers/shrubs or any    other Special Items</a:t>
          </a:r>
        </a:p>
      </dgm:t>
    </dgm:pt>
    <dgm:pt modelId="{95276925-F093-4628-AEB6-14089B375A94}" type="parTrans" cxnId="{7F651946-B76A-4487-804B-DF7DAF1A3039}">
      <dgm:prSet/>
      <dgm:spPr/>
      <dgm:t>
        <a:bodyPr/>
        <a:lstStyle/>
        <a:p>
          <a:endParaRPr lang="en-US"/>
        </a:p>
      </dgm:t>
    </dgm:pt>
    <dgm:pt modelId="{19B11E3B-DC19-48CA-997E-E2A689DA402B}" type="sibTrans" cxnId="{7F651946-B76A-4487-804B-DF7DAF1A3039}">
      <dgm:prSet/>
      <dgm:spPr/>
      <dgm:t>
        <a:bodyPr/>
        <a:lstStyle/>
        <a:p>
          <a:endParaRPr lang="en-US"/>
        </a:p>
      </dgm:t>
    </dgm:pt>
    <dgm:pt modelId="{A2C445AF-EDC7-43DD-9687-8D0B470CC184}" type="pres">
      <dgm:prSet presAssocID="{3BFC0E26-0EAE-41F5-B06D-78D59293A758}" presName="root" presStyleCnt="0">
        <dgm:presLayoutVars>
          <dgm:dir/>
          <dgm:resizeHandles val="exact"/>
        </dgm:presLayoutVars>
      </dgm:prSet>
      <dgm:spPr/>
    </dgm:pt>
    <dgm:pt modelId="{3C9B7D01-2155-4DA3-ABE7-C2C9F11F12B0}" type="pres">
      <dgm:prSet presAssocID="{8AAD65F9-753A-493D-A872-2D4644A1ADE2}" presName="compNode" presStyleCnt="0"/>
      <dgm:spPr/>
    </dgm:pt>
    <dgm:pt modelId="{DA015345-BC85-4BF2-A310-0AB53768171E}" type="pres">
      <dgm:prSet presAssocID="{8AAD65F9-753A-493D-A872-2D4644A1ADE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29EBE737-D282-4DF8-B85B-C3A2B00389B8}" type="pres">
      <dgm:prSet presAssocID="{8AAD65F9-753A-493D-A872-2D4644A1ADE2}" presName="iconSpace" presStyleCnt="0"/>
      <dgm:spPr/>
    </dgm:pt>
    <dgm:pt modelId="{2BB884EE-20AF-4A46-B165-D61E8797D046}" type="pres">
      <dgm:prSet presAssocID="{8AAD65F9-753A-493D-A872-2D4644A1ADE2}" presName="parTx" presStyleLbl="revTx" presStyleIdx="0" presStyleCnt="6" custScaleX="111012">
        <dgm:presLayoutVars>
          <dgm:chMax val="0"/>
          <dgm:chPref val="0"/>
        </dgm:presLayoutVars>
      </dgm:prSet>
      <dgm:spPr/>
    </dgm:pt>
    <dgm:pt modelId="{FF046CFC-1A4A-408A-B3F3-81A136CE5C6E}" type="pres">
      <dgm:prSet presAssocID="{8AAD65F9-753A-493D-A872-2D4644A1ADE2}" presName="txSpace" presStyleCnt="0"/>
      <dgm:spPr/>
    </dgm:pt>
    <dgm:pt modelId="{D3808F9C-8097-495C-8D4B-280B06BAC75E}" type="pres">
      <dgm:prSet presAssocID="{8AAD65F9-753A-493D-A872-2D4644A1ADE2}" presName="desTx" presStyleLbl="revTx" presStyleIdx="1" presStyleCnt="6">
        <dgm:presLayoutVars/>
      </dgm:prSet>
      <dgm:spPr/>
    </dgm:pt>
    <dgm:pt modelId="{49E27796-B53E-4212-8591-9B9A3C73A0D9}" type="pres">
      <dgm:prSet presAssocID="{CB7D46E8-64E3-490C-B6A5-6C92E4CF1812}" presName="sibTrans" presStyleCnt="0"/>
      <dgm:spPr/>
    </dgm:pt>
    <dgm:pt modelId="{02675359-291F-4C2C-BAF2-A152E41B8C44}" type="pres">
      <dgm:prSet presAssocID="{FE860F71-DD4E-44AA-A920-C4C694A55CFB}" presName="compNode" presStyleCnt="0"/>
      <dgm:spPr/>
    </dgm:pt>
    <dgm:pt modelId="{6C5B6490-C010-4AC4-B324-7F1F9723EDC7}" type="pres">
      <dgm:prSet presAssocID="{FE860F71-DD4E-44AA-A920-C4C694A55CFB}" presName="iconRect" presStyleLbl="node1" presStyleIdx="1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 in pot"/>
        </a:ext>
      </dgm:extLst>
    </dgm:pt>
    <dgm:pt modelId="{3AAD3872-549A-4655-891F-C7968C2CF46F}" type="pres">
      <dgm:prSet presAssocID="{FE860F71-DD4E-44AA-A920-C4C694A55CFB}" presName="iconSpace" presStyleCnt="0"/>
      <dgm:spPr/>
    </dgm:pt>
    <dgm:pt modelId="{7F2CC8CA-25B0-4FA0-B4B9-794D9ED9249A}" type="pres">
      <dgm:prSet presAssocID="{FE860F71-DD4E-44AA-A920-C4C694A55CFB}" presName="parTx" presStyleLbl="revTx" presStyleIdx="2" presStyleCnt="6">
        <dgm:presLayoutVars>
          <dgm:chMax val="0"/>
          <dgm:chPref val="0"/>
        </dgm:presLayoutVars>
      </dgm:prSet>
      <dgm:spPr/>
    </dgm:pt>
    <dgm:pt modelId="{815FA9C1-071E-4753-B43B-9F6452089C05}" type="pres">
      <dgm:prSet presAssocID="{FE860F71-DD4E-44AA-A920-C4C694A55CFB}" presName="txSpace" presStyleCnt="0"/>
      <dgm:spPr/>
    </dgm:pt>
    <dgm:pt modelId="{032BA685-2EAA-4287-99D7-D68E1B4C4C9A}" type="pres">
      <dgm:prSet presAssocID="{FE860F71-DD4E-44AA-A920-C4C694A55CFB}" presName="desTx" presStyleLbl="revTx" presStyleIdx="3" presStyleCnt="6" custLinFactY="-40938" custLinFactNeighborX="4548" custLinFactNeighborY="-100000">
        <dgm:presLayoutVars/>
      </dgm:prSet>
      <dgm:spPr/>
    </dgm:pt>
    <dgm:pt modelId="{589C4963-4098-4E74-B86B-D6B333482B3C}" type="pres">
      <dgm:prSet presAssocID="{0BF70FBC-3658-4F62-BF3D-719B369AE788}" presName="sibTrans" presStyleCnt="0"/>
      <dgm:spPr/>
    </dgm:pt>
    <dgm:pt modelId="{B188D53A-967B-45AC-ACBD-EAD0A42E3EC2}" type="pres">
      <dgm:prSet presAssocID="{779C283B-A069-4675-A4D8-5ABDEC9A8137}" presName="compNode" presStyleCnt="0"/>
      <dgm:spPr/>
    </dgm:pt>
    <dgm:pt modelId="{5986061A-2C05-4D36-9236-72C9F50C50BE}" type="pres">
      <dgm:prSet presAssocID="{779C283B-A069-4675-A4D8-5ABDEC9A813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dozer"/>
        </a:ext>
      </dgm:extLst>
    </dgm:pt>
    <dgm:pt modelId="{41F9F888-ADAF-40BD-9E39-99BC9AEAB6DA}" type="pres">
      <dgm:prSet presAssocID="{779C283B-A069-4675-A4D8-5ABDEC9A8137}" presName="iconSpace" presStyleCnt="0"/>
      <dgm:spPr/>
    </dgm:pt>
    <dgm:pt modelId="{21177ED0-5484-4A77-93CF-C5AFBC89AA3B}" type="pres">
      <dgm:prSet presAssocID="{779C283B-A069-4675-A4D8-5ABDEC9A8137}" presName="parTx" presStyleLbl="revTx" presStyleIdx="4" presStyleCnt="6" custScaleY="138371" custLinFactNeighborX="429" custLinFactNeighborY="17758">
        <dgm:presLayoutVars>
          <dgm:chMax val="0"/>
          <dgm:chPref val="0"/>
        </dgm:presLayoutVars>
      </dgm:prSet>
      <dgm:spPr/>
    </dgm:pt>
    <dgm:pt modelId="{35EACA11-418B-4B99-9A55-372DA63D025C}" type="pres">
      <dgm:prSet presAssocID="{779C283B-A069-4675-A4D8-5ABDEC9A8137}" presName="txSpace" presStyleCnt="0"/>
      <dgm:spPr/>
    </dgm:pt>
    <dgm:pt modelId="{08B611DE-F153-48D3-9868-EE5FA18CE3F5}" type="pres">
      <dgm:prSet presAssocID="{779C283B-A069-4675-A4D8-5ABDEC9A8137}" presName="desTx" presStyleLbl="revTx" presStyleIdx="5" presStyleCnt="6">
        <dgm:presLayoutVars/>
      </dgm:prSet>
      <dgm:spPr/>
    </dgm:pt>
  </dgm:ptLst>
  <dgm:cxnLst>
    <dgm:cxn modelId="{9E032226-D1A3-4E4E-A806-A31AD374B336}" type="presOf" srcId="{3BFC0E26-0EAE-41F5-B06D-78D59293A758}" destId="{A2C445AF-EDC7-43DD-9687-8D0B470CC184}" srcOrd="0" destOrd="0" presId="urn:microsoft.com/office/officeart/2018/5/layout/CenteredIconLabelDescriptionList"/>
    <dgm:cxn modelId="{E5984928-FD3F-4823-BCD9-B8615B6F80D5}" type="presOf" srcId="{B67FA18B-12F8-47DC-B5DD-A18408241EEB}" destId="{032BA685-2EAA-4287-99D7-D68E1B4C4C9A}" srcOrd="0" destOrd="0" presId="urn:microsoft.com/office/officeart/2018/5/layout/CenteredIconLabelDescriptionList"/>
    <dgm:cxn modelId="{2468AE33-3974-45DC-83A6-7D25939290A4}" srcId="{FE860F71-DD4E-44AA-A920-C4C694A55CFB}" destId="{B67FA18B-12F8-47DC-B5DD-A18408241EEB}" srcOrd="0" destOrd="0" parTransId="{DA1D902A-6A7A-40F9-8674-CCD97357C0B6}" sibTransId="{798D00DE-D45A-4762-9B5A-002E2BC0FED7}"/>
    <dgm:cxn modelId="{28D7B939-BCF8-4C58-A612-BF0321C5B784}" type="presOf" srcId="{779C283B-A069-4675-A4D8-5ABDEC9A8137}" destId="{21177ED0-5484-4A77-93CF-C5AFBC89AA3B}" srcOrd="0" destOrd="0" presId="urn:microsoft.com/office/officeart/2018/5/layout/CenteredIconLabelDescriptionList"/>
    <dgm:cxn modelId="{13F54E60-E3B7-436D-BBEC-99DFE233B777}" type="presOf" srcId="{F9EFE21B-9730-4863-98A2-24B78103832F}" destId="{032BA685-2EAA-4287-99D7-D68E1B4C4C9A}" srcOrd="0" destOrd="1" presId="urn:microsoft.com/office/officeart/2018/5/layout/CenteredIconLabelDescriptionList"/>
    <dgm:cxn modelId="{7F651946-B76A-4487-804B-DF7DAF1A3039}" srcId="{FE860F71-DD4E-44AA-A920-C4C694A55CFB}" destId="{9EFF5B20-F8CF-4F98-87EB-B53CF9AAAA7D}" srcOrd="2" destOrd="0" parTransId="{95276925-F093-4628-AEB6-14089B375A94}" sibTransId="{19B11E3B-DC19-48CA-997E-E2A689DA402B}"/>
    <dgm:cxn modelId="{9C59F477-009B-4E12-ACDA-8A66FEB199F0}" srcId="{3BFC0E26-0EAE-41F5-B06D-78D59293A758}" destId="{FE860F71-DD4E-44AA-A920-C4C694A55CFB}" srcOrd="1" destOrd="0" parTransId="{05FC5D5B-D619-4E9B-8B52-51B7A1A944CF}" sibTransId="{0BF70FBC-3658-4F62-BF3D-719B369AE788}"/>
    <dgm:cxn modelId="{97D6D289-DFBA-4277-87EB-AC3C9A5704D9}" type="presOf" srcId="{9EFF5B20-F8CF-4F98-87EB-B53CF9AAAA7D}" destId="{032BA685-2EAA-4287-99D7-D68E1B4C4C9A}" srcOrd="0" destOrd="2" presId="urn:microsoft.com/office/officeart/2018/5/layout/CenteredIconLabelDescriptionList"/>
    <dgm:cxn modelId="{D61A4196-21CE-4743-BA5C-9FB4689A206C}" srcId="{3BFC0E26-0EAE-41F5-B06D-78D59293A758}" destId="{779C283B-A069-4675-A4D8-5ABDEC9A8137}" srcOrd="2" destOrd="0" parTransId="{BE126886-8B6A-447A-911C-FCDC2792066A}" sibTransId="{421C9EBE-89F3-4A10-9EF6-09C0604F23A7}"/>
    <dgm:cxn modelId="{462F08A9-5F3B-4934-844C-4971B14D81AA}" type="presOf" srcId="{8AAD65F9-753A-493D-A872-2D4644A1ADE2}" destId="{2BB884EE-20AF-4A46-B165-D61E8797D046}" srcOrd="0" destOrd="0" presId="urn:microsoft.com/office/officeart/2018/5/layout/CenteredIconLabelDescriptionList"/>
    <dgm:cxn modelId="{08B1D6AC-AAB1-4B88-8FB2-D289FEB3BFB2}" srcId="{3BFC0E26-0EAE-41F5-B06D-78D59293A758}" destId="{8AAD65F9-753A-493D-A872-2D4644A1ADE2}" srcOrd="0" destOrd="0" parTransId="{EC638076-4AB9-46D6-B4C6-5B7B85D58EC3}" sibTransId="{CB7D46E8-64E3-490C-B6A5-6C92E4CF1812}"/>
    <dgm:cxn modelId="{DFED78AD-C925-4B44-820C-2FE4BC8FDF96}" srcId="{FE860F71-DD4E-44AA-A920-C4C694A55CFB}" destId="{F9EFE21B-9730-4863-98A2-24B78103832F}" srcOrd="1" destOrd="0" parTransId="{923E1982-F608-4DBD-ADFC-F72AB9FF3C2F}" sibTransId="{E15D82BE-E5B7-47CF-B32B-98C7C269241B}"/>
    <dgm:cxn modelId="{4DF7DEF8-1CB3-41E5-A540-92FCAB1587D8}" type="presOf" srcId="{FE860F71-DD4E-44AA-A920-C4C694A55CFB}" destId="{7F2CC8CA-25B0-4FA0-B4B9-794D9ED9249A}" srcOrd="0" destOrd="0" presId="urn:microsoft.com/office/officeart/2018/5/layout/CenteredIconLabelDescriptionList"/>
    <dgm:cxn modelId="{FD57A2C5-51ED-4540-A4CE-A5958DCA0829}" type="presParOf" srcId="{A2C445AF-EDC7-43DD-9687-8D0B470CC184}" destId="{3C9B7D01-2155-4DA3-ABE7-C2C9F11F12B0}" srcOrd="0" destOrd="0" presId="urn:microsoft.com/office/officeart/2018/5/layout/CenteredIconLabelDescriptionList"/>
    <dgm:cxn modelId="{B2184DE9-706F-40DE-9758-5E5D7D3F32F2}" type="presParOf" srcId="{3C9B7D01-2155-4DA3-ABE7-C2C9F11F12B0}" destId="{DA015345-BC85-4BF2-A310-0AB53768171E}" srcOrd="0" destOrd="0" presId="urn:microsoft.com/office/officeart/2018/5/layout/CenteredIconLabelDescriptionList"/>
    <dgm:cxn modelId="{30C6223E-F503-42BA-A49C-86E29D73F425}" type="presParOf" srcId="{3C9B7D01-2155-4DA3-ABE7-C2C9F11F12B0}" destId="{29EBE737-D282-4DF8-B85B-C3A2B00389B8}" srcOrd="1" destOrd="0" presId="urn:microsoft.com/office/officeart/2018/5/layout/CenteredIconLabelDescriptionList"/>
    <dgm:cxn modelId="{884D3669-3906-4A41-B3F1-864CC1084347}" type="presParOf" srcId="{3C9B7D01-2155-4DA3-ABE7-C2C9F11F12B0}" destId="{2BB884EE-20AF-4A46-B165-D61E8797D046}" srcOrd="2" destOrd="0" presId="urn:microsoft.com/office/officeart/2018/5/layout/CenteredIconLabelDescriptionList"/>
    <dgm:cxn modelId="{344303EC-8AC8-4409-8B80-DFC305426DA5}" type="presParOf" srcId="{3C9B7D01-2155-4DA3-ABE7-C2C9F11F12B0}" destId="{FF046CFC-1A4A-408A-B3F3-81A136CE5C6E}" srcOrd="3" destOrd="0" presId="urn:microsoft.com/office/officeart/2018/5/layout/CenteredIconLabelDescriptionList"/>
    <dgm:cxn modelId="{641E15A6-3C1B-4742-ACE7-73F04B54CBD7}" type="presParOf" srcId="{3C9B7D01-2155-4DA3-ABE7-C2C9F11F12B0}" destId="{D3808F9C-8097-495C-8D4B-280B06BAC75E}" srcOrd="4" destOrd="0" presId="urn:microsoft.com/office/officeart/2018/5/layout/CenteredIconLabelDescriptionList"/>
    <dgm:cxn modelId="{FE7E66D5-8660-4955-AF38-B5F09C8E26A0}" type="presParOf" srcId="{A2C445AF-EDC7-43DD-9687-8D0B470CC184}" destId="{49E27796-B53E-4212-8591-9B9A3C73A0D9}" srcOrd="1" destOrd="0" presId="urn:microsoft.com/office/officeart/2018/5/layout/CenteredIconLabelDescriptionList"/>
    <dgm:cxn modelId="{A4105487-AE04-4AAD-B532-F0B7C49ECF8C}" type="presParOf" srcId="{A2C445AF-EDC7-43DD-9687-8D0B470CC184}" destId="{02675359-291F-4C2C-BAF2-A152E41B8C44}" srcOrd="2" destOrd="0" presId="urn:microsoft.com/office/officeart/2018/5/layout/CenteredIconLabelDescriptionList"/>
    <dgm:cxn modelId="{EF643936-D2C4-4FB9-A275-8F975F4CBE4D}" type="presParOf" srcId="{02675359-291F-4C2C-BAF2-A152E41B8C44}" destId="{6C5B6490-C010-4AC4-B324-7F1F9723EDC7}" srcOrd="0" destOrd="0" presId="urn:microsoft.com/office/officeart/2018/5/layout/CenteredIconLabelDescriptionList"/>
    <dgm:cxn modelId="{1DD8CB25-0538-41D9-B52A-1B4FE3E5E2B8}" type="presParOf" srcId="{02675359-291F-4C2C-BAF2-A152E41B8C44}" destId="{3AAD3872-549A-4655-891F-C7968C2CF46F}" srcOrd="1" destOrd="0" presId="urn:microsoft.com/office/officeart/2018/5/layout/CenteredIconLabelDescriptionList"/>
    <dgm:cxn modelId="{63823DD1-1CE3-45B5-95C6-4ADF7AAD258E}" type="presParOf" srcId="{02675359-291F-4C2C-BAF2-A152E41B8C44}" destId="{7F2CC8CA-25B0-4FA0-B4B9-794D9ED9249A}" srcOrd="2" destOrd="0" presId="urn:microsoft.com/office/officeart/2018/5/layout/CenteredIconLabelDescriptionList"/>
    <dgm:cxn modelId="{EE285FAB-A280-40A7-BA1B-C5183692624A}" type="presParOf" srcId="{02675359-291F-4C2C-BAF2-A152E41B8C44}" destId="{815FA9C1-071E-4753-B43B-9F6452089C05}" srcOrd="3" destOrd="0" presId="urn:microsoft.com/office/officeart/2018/5/layout/CenteredIconLabelDescriptionList"/>
    <dgm:cxn modelId="{059049C8-FAA2-4CBA-B433-869C1C253954}" type="presParOf" srcId="{02675359-291F-4C2C-BAF2-A152E41B8C44}" destId="{032BA685-2EAA-4287-99D7-D68E1B4C4C9A}" srcOrd="4" destOrd="0" presId="urn:microsoft.com/office/officeart/2018/5/layout/CenteredIconLabelDescriptionList"/>
    <dgm:cxn modelId="{BB60E368-7DB7-4A46-A70F-153DC69CF634}" type="presParOf" srcId="{A2C445AF-EDC7-43DD-9687-8D0B470CC184}" destId="{589C4963-4098-4E74-B86B-D6B333482B3C}" srcOrd="3" destOrd="0" presId="urn:microsoft.com/office/officeart/2018/5/layout/CenteredIconLabelDescriptionList"/>
    <dgm:cxn modelId="{3E307016-24DC-4B04-8EDC-AA400FAEA2EF}" type="presParOf" srcId="{A2C445AF-EDC7-43DD-9687-8D0B470CC184}" destId="{B188D53A-967B-45AC-ACBD-EAD0A42E3EC2}" srcOrd="4" destOrd="0" presId="urn:microsoft.com/office/officeart/2018/5/layout/CenteredIconLabelDescriptionList"/>
    <dgm:cxn modelId="{D0EF38FB-62F1-4639-9F7B-A1FF6C8B4599}" type="presParOf" srcId="{B188D53A-967B-45AC-ACBD-EAD0A42E3EC2}" destId="{5986061A-2C05-4D36-9236-72C9F50C50BE}" srcOrd="0" destOrd="0" presId="urn:microsoft.com/office/officeart/2018/5/layout/CenteredIconLabelDescriptionList"/>
    <dgm:cxn modelId="{51241A07-3F03-4570-BACC-68200F81F745}" type="presParOf" srcId="{B188D53A-967B-45AC-ACBD-EAD0A42E3EC2}" destId="{41F9F888-ADAF-40BD-9E39-99BC9AEAB6DA}" srcOrd="1" destOrd="0" presId="urn:microsoft.com/office/officeart/2018/5/layout/CenteredIconLabelDescriptionList"/>
    <dgm:cxn modelId="{9F25994D-9871-41C6-826A-16CB25C558A8}" type="presParOf" srcId="{B188D53A-967B-45AC-ACBD-EAD0A42E3EC2}" destId="{21177ED0-5484-4A77-93CF-C5AFBC89AA3B}" srcOrd="2" destOrd="0" presId="urn:microsoft.com/office/officeart/2018/5/layout/CenteredIconLabelDescriptionList"/>
    <dgm:cxn modelId="{00037EA9-21E0-44D7-B1FE-1DC9B738FDB7}" type="presParOf" srcId="{B188D53A-967B-45AC-ACBD-EAD0A42E3EC2}" destId="{35EACA11-418B-4B99-9A55-372DA63D025C}" srcOrd="3" destOrd="0" presId="urn:microsoft.com/office/officeart/2018/5/layout/CenteredIconLabelDescriptionList"/>
    <dgm:cxn modelId="{72FF2DF9-545F-4A1F-91B4-A99C7905C192}" type="presParOf" srcId="{B188D53A-967B-45AC-ACBD-EAD0A42E3EC2}" destId="{08B611DE-F153-48D3-9868-EE5FA18CE3F5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BDE7A-5B9E-4ACB-8AB3-6A8CFE86DD23}">
      <dsp:nvSpPr>
        <dsp:cNvPr id="0" name=""/>
        <dsp:cNvSpPr/>
      </dsp:nvSpPr>
      <dsp:spPr>
        <a:xfrm>
          <a:off x="0" y="2020133"/>
          <a:ext cx="7886700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39938-4002-41A9-B1C1-64CCBE56C59D}">
      <dsp:nvSpPr>
        <dsp:cNvPr id="0" name=""/>
        <dsp:cNvSpPr/>
      </dsp:nvSpPr>
      <dsp:spPr>
        <a:xfrm>
          <a:off x="1248819" y="1897157"/>
          <a:ext cx="5520690" cy="191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Standard Hours: 7:00 a.m. to 6:00 p.m.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Monday - Friday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Work outside of Standard Hours and Days requires a permit in advance. </a:t>
          </a:r>
        </a:p>
      </dsp:txBody>
      <dsp:txXfrm>
        <a:off x="1342487" y="1990825"/>
        <a:ext cx="5333354" cy="1731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15345-BC85-4BF2-A310-0AB53768171E}">
      <dsp:nvSpPr>
        <dsp:cNvPr id="0" name=""/>
        <dsp:cNvSpPr/>
      </dsp:nvSpPr>
      <dsp:spPr>
        <a:xfrm>
          <a:off x="873885" y="0"/>
          <a:ext cx="795787" cy="6737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B884EE-20AF-4A46-B165-D61E8797D046}">
      <dsp:nvSpPr>
        <dsp:cNvPr id="0" name=""/>
        <dsp:cNvSpPr/>
      </dsp:nvSpPr>
      <dsp:spPr>
        <a:xfrm>
          <a:off x="9751" y="831976"/>
          <a:ext cx="2524055" cy="2458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/>
            <a:t>Please note that the City right of way extends beyond the back of the existing sidewalks.</a:t>
          </a:r>
        </a:p>
        <a:p>
          <a:pPr marL="0" lvl="0" indent="0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altLang="en-US" sz="1600" b="0" kern="1200" dirty="0"/>
            <a:t>Right-of-Way</a:t>
          </a:r>
        </a:p>
        <a:p>
          <a:pPr marL="0" lvl="0" indent="0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altLang="en-US" sz="1600" b="0" kern="1200" dirty="0"/>
            <a:t>(2’ - 4’ behind the sidewalk)</a:t>
          </a:r>
          <a:endParaRPr lang="en-US" sz="1600" b="0" kern="1200" dirty="0"/>
        </a:p>
        <a:p>
          <a:pPr marL="0" lvl="0" indent="0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600" b="1" kern="1200" dirty="0"/>
        </a:p>
        <a:p>
          <a:pPr marL="0" lvl="0" indent="0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600" b="1" kern="1200" dirty="0"/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600" b="1" kern="1200" dirty="0"/>
        </a:p>
      </dsp:txBody>
      <dsp:txXfrm>
        <a:off x="9751" y="831976"/>
        <a:ext cx="2524055" cy="2458935"/>
      </dsp:txXfrm>
    </dsp:sp>
    <dsp:sp modelId="{D3808F9C-8097-495C-8D4B-280B06BAC75E}">
      <dsp:nvSpPr>
        <dsp:cNvPr id="0" name=""/>
        <dsp:cNvSpPr/>
      </dsp:nvSpPr>
      <dsp:spPr>
        <a:xfrm>
          <a:off x="134939" y="3364518"/>
          <a:ext cx="2273677" cy="986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B6490-C010-4AC4-B324-7F1F9723EDC7}">
      <dsp:nvSpPr>
        <dsp:cNvPr id="0" name=""/>
        <dsp:cNvSpPr/>
      </dsp:nvSpPr>
      <dsp:spPr>
        <a:xfrm>
          <a:off x="3670645" y="0"/>
          <a:ext cx="795787" cy="673723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CC8CA-25B0-4FA0-B4B9-794D9ED9249A}">
      <dsp:nvSpPr>
        <dsp:cNvPr id="0" name=""/>
        <dsp:cNvSpPr/>
      </dsp:nvSpPr>
      <dsp:spPr>
        <a:xfrm>
          <a:off x="2931699" y="831976"/>
          <a:ext cx="2273677" cy="2458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The purpose of this information is to notify you that any private.</a:t>
          </a:r>
        </a:p>
      </dsp:txBody>
      <dsp:txXfrm>
        <a:off x="2931699" y="831976"/>
        <a:ext cx="2273677" cy="2458935"/>
      </dsp:txXfrm>
    </dsp:sp>
    <dsp:sp modelId="{032BA685-2EAA-4287-99D7-D68E1B4C4C9A}">
      <dsp:nvSpPr>
        <dsp:cNvPr id="0" name=""/>
        <dsp:cNvSpPr/>
      </dsp:nvSpPr>
      <dsp:spPr>
        <a:xfrm>
          <a:off x="3035106" y="1973714"/>
          <a:ext cx="2273677" cy="986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kern="1200" dirty="0"/>
            <a:t>- Sprinkler Systems</a:t>
          </a:r>
          <a:endParaRPr lang="en-US" sz="1600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kern="1200" dirty="0"/>
            <a:t>- Decorative pavers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kern="1200" dirty="0"/>
            <a:t>- Flowers/shrubs or any    other Special Items</a:t>
          </a:r>
        </a:p>
      </dsp:txBody>
      <dsp:txXfrm>
        <a:off x="3035106" y="1973714"/>
        <a:ext cx="2273677" cy="986819"/>
      </dsp:txXfrm>
    </dsp:sp>
    <dsp:sp modelId="{5986061A-2C05-4D36-9236-72C9F50C50BE}">
      <dsp:nvSpPr>
        <dsp:cNvPr id="0" name=""/>
        <dsp:cNvSpPr/>
      </dsp:nvSpPr>
      <dsp:spPr>
        <a:xfrm>
          <a:off x="6342216" y="0"/>
          <a:ext cx="795787" cy="6737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77ED0-5484-4A77-93CF-C5AFBC89AA3B}">
      <dsp:nvSpPr>
        <dsp:cNvPr id="0" name=""/>
        <dsp:cNvSpPr/>
      </dsp:nvSpPr>
      <dsp:spPr>
        <a:xfrm>
          <a:off x="5613022" y="796875"/>
          <a:ext cx="2273677" cy="3402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altLang="en-US" sz="1600" kern="1200" dirty="0"/>
            <a:t>Please relocate/remove these items from the construction area before the </a:t>
          </a:r>
          <a:r>
            <a:rPr lang="en-US" sz="1600" kern="1200" dirty="0"/>
            <a:t>construction begins.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kern="1200" dirty="0"/>
            <a:t>Decorative items in the ROW are the responsibility of the homeowner</a:t>
          </a:r>
        </a:p>
      </dsp:txBody>
      <dsp:txXfrm>
        <a:off x="5613022" y="796875"/>
        <a:ext cx="2273677" cy="3402454"/>
      </dsp:txXfrm>
    </dsp:sp>
    <dsp:sp modelId="{08B611DE-F153-48D3-9868-EE5FA18CE3F5}">
      <dsp:nvSpPr>
        <dsp:cNvPr id="0" name=""/>
        <dsp:cNvSpPr/>
      </dsp:nvSpPr>
      <dsp:spPr>
        <a:xfrm>
          <a:off x="5603271" y="3364518"/>
          <a:ext cx="2273677" cy="986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E34B0-B98E-414B-A2D2-8815171208A1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6BA9A-3229-4EDE-A134-2A4753BCD4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82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869EAF-9E1D-4798-BC2B-999213748E59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B05765-7E18-462C-9C37-F73C204363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354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05765-7E18-462C-9C37-F73C204363F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209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05765-7E18-462C-9C37-F73C204363F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784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05765-7E18-462C-9C37-F73C204363F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283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05765-7E18-462C-9C37-F73C204363F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03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05765-7E18-462C-9C37-F73C204363F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10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2032" y="-12700"/>
            <a:ext cx="9175082" cy="57544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861" y="1791929"/>
            <a:ext cx="7772400" cy="797398"/>
          </a:xfrm>
        </p:spPr>
        <p:txBody>
          <a:bodyPr anchor="b">
            <a:normAutofit/>
          </a:bodyPr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485" y="3602038"/>
            <a:ext cx="4833257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033863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2032" y="5741714"/>
            <a:ext cx="1942432" cy="1116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EA6A65-BE7D-4D61-A608-1539A25B89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71949" y="1378974"/>
            <a:ext cx="2330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dirty="0">
                <a:solidFill>
                  <a:schemeClr val="bg1"/>
                </a:solidFill>
              </a:rPr>
              <a:t>CITY OF MINNEAPOLIS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5906793"/>
            <a:ext cx="1252384" cy="72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15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6A65-BE7D-4D61-A608-1539A25B89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8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6A65-BE7D-4D61-A608-1539A25B89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3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AC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A2B427"/>
              </a:buClr>
              <a:defRPr/>
            </a:lvl1pPr>
            <a:lvl2pPr>
              <a:buClr>
                <a:srgbClr val="A2B427"/>
              </a:buClr>
              <a:defRPr/>
            </a:lvl2pPr>
            <a:lvl3pPr>
              <a:buClr>
                <a:srgbClr val="A2B427"/>
              </a:buClr>
              <a:defRPr/>
            </a:lvl3pPr>
            <a:lvl4pPr>
              <a:buClr>
                <a:srgbClr val="A2B427"/>
              </a:buClr>
              <a:defRPr/>
            </a:lvl4pPr>
            <a:lvl5pPr>
              <a:buClr>
                <a:srgbClr val="A2B42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6A65-BE7D-4D61-A608-1539A25B89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73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6A65-BE7D-4D61-A608-1539A25B89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5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6A65-BE7D-4D61-A608-1539A25B89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95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6A65-BE7D-4D61-A608-1539A25B89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977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6A65-BE7D-4D61-A608-1539A25B89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5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6A65-BE7D-4D61-A608-1539A25B89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6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6A65-BE7D-4D61-A608-1539A25B89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97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6A65-BE7D-4D61-A608-1539A25B89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433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A6A65-BE7D-4D61-A608-1539A25B89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61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A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2D05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D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D05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D05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D05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nneapolismn.gov/government/projects/phillips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Djuliff@becivil.net" TargetMode="External"/><Relationship Id="rId2" Type="http://schemas.openxmlformats.org/officeDocument/2006/relationships/hyperlink" Target="mailto:Nguyen.nguyen@minneapolismn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Houn@TiZack.com" TargetMode="External"/><Relationship Id="rId5" Type="http://schemas.openxmlformats.org/officeDocument/2006/relationships/hyperlink" Target="mailto:Ewilaby@TiZack.com" TargetMode="External"/><Relationship Id="rId4" Type="http://schemas.openxmlformats.org/officeDocument/2006/relationships/hyperlink" Target="mailto:Noah.morrick@minneapolismn.gov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nneapolismn.gov/government/projects/phillips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metrotransit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D97AD-6249-46CF-A74A-B7A059990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192" y="1897437"/>
            <a:ext cx="8337616" cy="13029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Phillips Traffic Safety – Intersection Improvements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1148E96-A7ED-4CB9-BAED-B10CBD586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6150" y="3505200"/>
            <a:ext cx="5338747" cy="130419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Pre-Construction Public Meeting (Virtual)</a:t>
            </a:r>
          </a:p>
          <a:p>
            <a:r>
              <a:rPr lang="en-US" dirty="0"/>
              <a:t>June 4, 2025, 4:00 PM – 5:00 PM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379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71705"/>
            <a:ext cx="6879497" cy="490550"/>
          </a:xfrm>
        </p:spPr>
        <p:txBody>
          <a:bodyPr>
            <a:normAutofit fontScale="90000"/>
          </a:bodyPr>
          <a:lstStyle/>
          <a:p>
            <a:br>
              <a:rPr lang="en-US" sz="3100" dirty="0"/>
            </a:br>
            <a:r>
              <a:rPr lang="en-US" sz="3100" dirty="0"/>
              <a:t>Traffic Control and Access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3659"/>
            <a:ext cx="7886700" cy="469736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24</a:t>
            </a:r>
            <a:r>
              <a:rPr lang="en-US" sz="2400" baseline="30000" dirty="0"/>
              <a:t>th</a:t>
            </a:r>
            <a:r>
              <a:rPr lang="en-US" sz="2400" dirty="0"/>
              <a:t> Street E. and the intersections of Elliot, 10</a:t>
            </a:r>
            <a:r>
              <a:rPr lang="en-US" sz="2400" baseline="30000" dirty="0"/>
              <a:t>th</a:t>
            </a:r>
            <a:r>
              <a:rPr lang="en-US" sz="2400" dirty="0"/>
              <a:t>, and 11</a:t>
            </a:r>
            <a:r>
              <a:rPr lang="en-US" sz="2400" baseline="30000" dirty="0"/>
              <a:t>th</a:t>
            </a:r>
            <a:r>
              <a:rPr lang="en-US" sz="2400" dirty="0"/>
              <a:t> Avenues S. will be closed to through traffic. All other intersections will remain open but will have fewer lanes of traffic during construction.</a:t>
            </a:r>
          </a:p>
          <a:p>
            <a:pPr lvl="1"/>
            <a:r>
              <a:rPr lang="en-US" sz="2000" dirty="0"/>
              <a:t>Local access for resident will be maintained.</a:t>
            </a:r>
          </a:p>
          <a:p>
            <a:pPr lvl="1"/>
            <a:endParaRPr lang="en-US" sz="2000" dirty="0"/>
          </a:p>
          <a:p>
            <a:r>
              <a:rPr lang="en-US" sz="2400" dirty="0"/>
              <a:t>There will be times that will be difficult to access into and out of the area. </a:t>
            </a:r>
          </a:p>
          <a:p>
            <a:pPr lvl="1"/>
            <a:r>
              <a:rPr lang="en-US" sz="2000" dirty="0"/>
              <a:t>We will work with you on individual access into your property.</a:t>
            </a:r>
          </a:p>
          <a:p>
            <a:pPr lvl="1"/>
            <a:endParaRPr lang="en-US" sz="2000" dirty="0"/>
          </a:p>
          <a:p>
            <a:r>
              <a:rPr lang="en-US" sz="2400" dirty="0"/>
              <a:t>Access to driveways will be closed for short periods during driveway apron concrete placement. </a:t>
            </a:r>
          </a:p>
          <a:p>
            <a:pPr lvl="1"/>
            <a:r>
              <a:rPr lang="en-US" sz="2000" dirty="0"/>
              <a:t>We will coordinate with property owners.</a:t>
            </a:r>
          </a:p>
          <a:p>
            <a:pPr lvl="1"/>
            <a:r>
              <a:rPr lang="en-US" sz="2000" dirty="0"/>
              <a:t>We will ask you to park another location for 7-8 days.</a:t>
            </a:r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6644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760292" cy="682009"/>
          </a:xfrm>
        </p:spPr>
        <p:txBody>
          <a:bodyPr>
            <a:normAutofit/>
          </a:bodyPr>
          <a:lstStyle/>
          <a:p>
            <a:r>
              <a:rPr lang="en-US" sz="2800" dirty="0"/>
              <a:t>Coordinated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411" y="1253331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Contractor (removals, water, storm sewer, asphalt, concrete, signal, signage, and striping…)</a:t>
            </a:r>
          </a:p>
          <a:p>
            <a:pPr>
              <a:lnSpc>
                <a:spcPct val="150000"/>
              </a:lnSpc>
            </a:pPr>
            <a:r>
              <a:rPr lang="en-US" dirty="0"/>
              <a:t>Xcel Energy: relocating the power poles</a:t>
            </a:r>
          </a:p>
          <a:p>
            <a:pPr>
              <a:lnSpc>
                <a:spcPct val="150000"/>
              </a:lnSpc>
            </a:pPr>
            <a:r>
              <a:rPr lang="en-US" dirty="0"/>
              <a:t>CenturyLink/Lumen: adjusting their handholes</a:t>
            </a:r>
          </a:p>
          <a:p>
            <a:pPr>
              <a:lnSpc>
                <a:spcPct val="150000"/>
              </a:lnSpc>
            </a:pPr>
            <a:r>
              <a:rPr lang="en-US" dirty="0"/>
              <a:t>Minneapolis Park Board (new trees in spring)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21627"/>
            <a:ext cx="2057400" cy="365125"/>
          </a:xfrm>
        </p:spPr>
        <p:txBody>
          <a:bodyPr/>
          <a:lstStyle/>
          <a:p>
            <a:fld id="{ACEA6A65-BE7D-4D61-A608-1539A25B89A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955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E7AE6-2CE8-44C6-9C44-AACA5408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8445"/>
            <a:ext cx="7258050" cy="1009652"/>
          </a:xfrm>
        </p:spPr>
        <p:txBody>
          <a:bodyPr anchor="ctr">
            <a:normAutofit/>
          </a:bodyPr>
          <a:lstStyle/>
          <a:p>
            <a:r>
              <a:rPr lang="en-US" sz="2800" dirty="0"/>
              <a:t>Hours of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10E79-0102-45AD-B322-7EFED8A5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CEA6A65-BE7D-4D61-A608-1539A25B89AE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2E8FD33-6989-4E9B-967F-5697A949E8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11098"/>
              </p:ext>
            </p:extLst>
          </p:nvPr>
        </p:nvGraphicFramePr>
        <p:xfrm>
          <a:off x="628650" y="624813"/>
          <a:ext cx="7886700" cy="4718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7362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8F1FA-A169-4F16-848F-884FFFD34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801" y="681037"/>
            <a:ext cx="7886700" cy="706688"/>
          </a:xfrm>
        </p:spPr>
        <p:txBody>
          <a:bodyPr anchor="ctr">
            <a:normAutofit fontScale="90000"/>
          </a:bodyPr>
          <a:lstStyle/>
          <a:p>
            <a:br>
              <a:rPr lang="en-US" sz="3600" dirty="0"/>
            </a:br>
            <a:r>
              <a:rPr lang="en-US" sz="3100" dirty="0"/>
              <a:t>Right of Way Encroachments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4F95A-E816-41EB-AA59-69CB7DD9F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CEA6A65-BE7D-4D61-A608-1539A25B89AE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35B30B4-B32B-4DC7-B49D-467A5B19E6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96192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6325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5D14C-69A6-4B30-93D5-F660E2E55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4471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/>
              <a:t>What to expect during construction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9203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126198" cy="876446"/>
          </a:xfrm>
        </p:spPr>
        <p:txBody>
          <a:bodyPr>
            <a:normAutofit/>
          </a:bodyPr>
          <a:lstStyle/>
          <a:p>
            <a:r>
              <a:rPr lang="en-US" sz="2900" dirty="0"/>
              <a:t>Construction Operations…</a:t>
            </a:r>
          </a:p>
        </p:txBody>
      </p:sp>
      <p:pic>
        <p:nvPicPr>
          <p:cNvPr id="7" name="Picture 2" descr="https://sphotos-b.xx.fbcdn.net/hphotos-ash4/468562_10150847333440138_1994602518_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4649" y="2073373"/>
            <a:ext cx="4030529" cy="3928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817255" y="1419189"/>
            <a:ext cx="3279913" cy="476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000" dirty="0"/>
              <a:t>Road Closure and Detour</a:t>
            </a:r>
            <a:r>
              <a:rPr lang="en-US" altLang="en-US" dirty="0"/>
              <a:t>	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986801" y="1496642"/>
            <a:ext cx="3748377" cy="424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000" dirty="0"/>
              <a:t>Local Access to be Maintained</a:t>
            </a:r>
          </a:p>
        </p:txBody>
      </p:sp>
      <p:pic>
        <p:nvPicPr>
          <p:cNvPr id="10" name="Content Placeholder 9" descr="A yellow fire hydrant with a sign on the side of a road&#10;&#10;Description automatically generated">
            <a:extLst>
              <a:ext uri="{FF2B5EF4-FFF2-40B4-BE49-F238E27FC236}">
                <a16:creationId xmlns:a16="http://schemas.microsoft.com/office/drawing/2014/main" id="{F1A571D9-4F96-4361-B3BD-D1ECF0A1C1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" t="9328" r="-1902" b="386"/>
          <a:stretch/>
        </p:blipFill>
        <p:spPr>
          <a:xfrm>
            <a:off x="833665" y="2073373"/>
            <a:ext cx="3263503" cy="3928713"/>
          </a:xfrm>
        </p:spPr>
      </p:pic>
    </p:spTree>
    <p:extLst>
      <p:ext uri="{BB962C8B-B14F-4D97-AF65-F5344CB8AC3E}">
        <p14:creationId xmlns:p14="http://schemas.microsoft.com/office/powerpoint/2010/main" val="125873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150" y="690563"/>
            <a:ext cx="7886700" cy="490551"/>
          </a:xfrm>
        </p:spPr>
        <p:txBody>
          <a:bodyPr>
            <a:normAutofit/>
          </a:bodyPr>
          <a:lstStyle/>
          <a:p>
            <a:r>
              <a:rPr lang="en-US" sz="2900" dirty="0"/>
              <a:t>Construction Operations…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26760" y="1402141"/>
            <a:ext cx="3290480" cy="3254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000" dirty="0"/>
              <a:t>Utility Work (Storm &amp; Water)</a:t>
            </a:r>
          </a:p>
        </p:txBody>
      </p:sp>
      <p:pic>
        <p:nvPicPr>
          <p:cNvPr id="9" name="Picture 8" descr="A picture containing building&#10;&#10;Description generated with very high confidence">
            <a:extLst>
              <a:ext uri="{FF2B5EF4-FFF2-40B4-BE49-F238E27FC236}">
                <a16:creationId xmlns:a16="http://schemas.microsoft.com/office/drawing/2014/main" id="{3C6C1AEB-E9FB-4B77-B031-732CA625E9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8"/>
          <a:stretch/>
        </p:blipFill>
        <p:spPr>
          <a:xfrm>
            <a:off x="4706913" y="1948606"/>
            <a:ext cx="3732937" cy="4351338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819454D-759C-99E0-146D-6441B95FB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3150" y="1948606"/>
            <a:ext cx="38839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26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D919BC-1524-4630-BD74-E060B1C3A936}"/>
              </a:ext>
            </a:extLst>
          </p:cNvPr>
          <p:cNvSpPr txBox="1">
            <a:spLocks/>
          </p:cNvSpPr>
          <p:nvPr/>
        </p:nvSpPr>
        <p:spPr>
          <a:xfrm>
            <a:off x="544760" y="690563"/>
            <a:ext cx="7886700" cy="574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A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Construction Operations…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17B7CC-C9DB-4FDB-8E6E-6CE854E53320}"/>
              </a:ext>
            </a:extLst>
          </p:cNvPr>
          <p:cNvSpPr txBox="1">
            <a:spLocks/>
          </p:cNvSpPr>
          <p:nvPr/>
        </p:nvSpPr>
        <p:spPr>
          <a:xfrm>
            <a:off x="3697678" y="1398932"/>
            <a:ext cx="3290480" cy="3254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000" dirty="0"/>
              <a:t>Asphalt Surfacing</a:t>
            </a:r>
          </a:p>
        </p:txBody>
      </p:sp>
      <p:pic>
        <p:nvPicPr>
          <p:cNvPr id="7" name="Content Placeholder 6" descr="A picture containing text, ground, tree, outdoor&#10;&#10;Description automatically generated">
            <a:extLst>
              <a:ext uri="{FF2B5EF4-FFF2-40B4-BE49-F238E27FC236}">
                <a16:creationId xmlns:a16="http://schemas.microsoft.com/office/drawing/2014/main" id="{52F01231-2DE8-25AA-5970-9C9411821D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39" y="1858298"/>
            <a:ext cx="7048014" cy="4431890"/>
          </a:xfrm>
        </p:spPr>
      </p:pic>
    </p:spTree>
    <p:extLst>
      <p:ext uri="{BB962C8B-B14F-4D97-AF65-F5344CB8AC3E}">
        <p14:creationId xmlns:p14="http://schemas.microsoft.com/office/powerpoint/2010/main" val="927490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C4879B5-946E-44A1-8022-1540BB520D35}"/>
              </a:ext>
            </a:extLst>
          </p:cNvPr>
          <p:cNvSpPr txBox="1">
            <a:spLocks/>
          </p:cNvSpPr>
          <p:nvPr/>
        </p:nvSpPr>
        <p:spPr>
          <a:xfrm>
            <a:off x="478392" y="690563"/>
            <a:ext cx="7886700" cy="574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A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Construction Operations…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8205EB5-71A3-417E-B9FC-ED394E74B00B}"/>
              </a:ext>
            </a:extLst>
          </p:cNvPr>
          <p:cNvSpPr txBox="1">
            <a:spLocks/>
          </p:cNvSpPr>
          <p:nvPr/>
        </p:nvSpPr>
        <p:spPr>
          <a:xfrm>
            <a:off x="2926760" y="1491245"/>
            <a:ext cx="3290480" cy="3254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000" dirty="0"/>
              <a:t>Curb and Gutter  </a:t>
            </a:r>
          </a:p>
        </p:txBody>
      </p:sp>
      <p:pic>
        <p:nvPicPr>
          <p:cNvPr id="5" name="Content Placeholder 4" descr="A picture containing text, outdoor, ground, way&#10;&#10;Description automatically generated">
            <a:extLst>
              <a:ext uri="{FF2B5EF4-FFF2-40B4-BE49-F238E27FC236}">
                <a16:creationId xmlns:a16="http://schemas.microsoft.com/office/drawing/2014/main" id="{88E474E9-4DDA-A399-C8FB-111A4D72DB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9" y="2042923"/>
            <a:ext cx="3652233" cy="368458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06B24-4F41-CC5E-62BA-6244DCD04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2042923"/>
            <a:ext cx="3944541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54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C6331-68C6-A871-08D9-D027DBBA3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Construction Operations…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58592-F033-DCB4-9B8F-3CCA85C18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2442" y="3959941"/>
            <a:ext cx="992481" cy="52879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27A06-6746-595B-1753-1FFDAFD48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698" y="2505075"/>
            <a:ext cx="992483" cy="28928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4C49D5-CFE8-61A5-EAB1-0EE0E684C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1726680" cy="36845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8B84E2-006D-79DC-F21C-CCDC1B9A3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442" y="2106118"/>
            <a:ext cx="4679113" cy="408354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EE5EBB-3644-009B-62B1-2AAEAB3D0B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78874" y="1428890"/>
            <a:ext cx="3435558" cy="523598"/>
          </a:xfrm>
        </p:spPr>
        <p:txBody>
          <a:bodyPr>
            <a:normAutofit/>
          </a:bodyPr>
          <a:lstStyle/>
          <a:p>
            <a:r>
              <a:rPr lang="en-US" sz="2000" b="0" dirty="0"/>
              <a:t>Green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61748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77505" y="260059"/>
            <a:ext cx="3917659" cy="1036347"/>
          </a:xfrm>
        </p:spPr>
        <p:txBody>
          <a:bodyPr>
            <a:normAutofit/>
          </a:bodyPr>
          <a:lstStyle/>
          <a:p>
            <a:r>
              <a:rPr lang="en-US" sz="3200" dirty="0"/>
              <a:t>Welcome - Agenda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28650" y="1296405"/>
            <a:ext cx="7886700" cy="48241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dirty="0"/>
              <a:t>Introductions</a:t>
            </a:r>
          </a:p>
          <a:p>
            <a:pPr lvl="1">
              <a:lnSpc>
                <a:spcPct val="110000"/>
              </a:lnSpc>
            </a:pPr>
            <a:r>
              <a:rPr lang="en-US" altLang="en-US" dirty="0"/>
              <a:t>Nguyen Nguyen – Construction Engineer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Overview of Using Microsoft Teams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Project Overview</a:t>
            </a:r>
          </a:p>
          <a:p>
            <a:pPr lvl="1">
              <a:lnSpc>
                <a:spcPct val="110000"/>
              </a:lnSpc>
            </a:pPr>
            <a:r>
              <a:rPr lang="en-US" altLang="en-US" dirty="0"/>
              <a:t>Background, scope and budget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Construction Overview</a:t>
            </a:r>
          </a:p>
          <a:p>
            <a:pPr lvl="1">
              <a:lnSpc>
                <a:spcPct val="110000"/>
              </a:lnSpc>
            </a:pPr>
            <a:r>
              <a:rPr lang="en-US" altLang="en-US" dirty="0"/>
              <a:t>Construction schedule, detour, traffic control &amp; access, coordinated work, encroachments, and working hours.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What to Expect During Construction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Communication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Questions and Concerns </a:t>
            </a:r>
          </a:p>
        </p:txBody>
      </p:sp>
    </p:spTree>
    <p:extLst>
      <p:ext uri="{BB962C8B-B14F-4D97-AF65-F5344CB8AC3E}">
        <p14:creationId xmlns:p14="http://schemas.microsoft.com/office/powerpoint/2010/main" val="818605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E447A3A8-6C97-455B-A9B2-CF52A0630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1">
            <a:extLst>
              <a:ext uri="{FF2B5EF4-FFF2-40B4-BE49-F238E27FC236}">
                <a16:creationId xmlns:a16="http://schemas.microsoft.com/office/drawing/2014/main" id="{90B04028-78A5-4B4C-81BD-F8896576F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117" y="2130804"/>
            <a:ext cx="4370832" cy="370996"/>
          </a:xfrm>
        </p:spPr>
        <p:txBody>
          <a:bodyPr>
            <a:noAutofit/>
          </a:bodyPr>
          <a:lstStyle/>
          <a:p>
            <a:pPr algn="ctr"/>
            <a:r>
              <a:rPr lang="en-US" altLang="en-US" sz="2000" dirty="0">
                <a:solidFill>
                  <a:schemeClr val="tx1"/>
                </a:solidFill>
              </a:rPr>
              <a:t>Forming and Pouring Driveways</a:t>
            </a:r>
          </a:p>
        </p:txBody>
      </p:sp>
      <p:pic>
        <p:nvPicPr>
          <p:cNvPr id="7" name="Content Placeholder 6" descr="A picture containing outdoor, grass, man, riding&#10;&#10;Description automatically generated">
            <a:extLst>
              <a:ext uri="{FF2B5EF4-FFF2-40B4-BE49-F238E27FC236}">
                <a16:creationId xmlns:a16="http://schemas.microsoft.com/office/drawing/2014/main" id="{AF124CFE-AA92-4EB0-AFE7-D5963DA62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1" y="1122775"/>
            <a:ext cx="4261104" cy="2919984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EDC5616-942A-4E3C-9D86-5C72F5BA7D8B}"/>
              </a:ext>
            </a:extLst>
          </p:cNvPr>
          <p:cNvSpPr txBox="1">
            <a:spLocks/>
          </p:cNvSpPr>
          <p:nvPr/>
        </p:nvSpPr>
        <p:spPr>
          <a:xfrm>
            <a:off x="209200" y="490961"/>
            <a:ext cx="7886700" cy="574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A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Construction Operations…</a:t>
            </a:r>
          </a:p>
        </p:txBody>
      </p:sp>
      <p:pic>
        <p:nvPicPr>
          <p:cNvPr id="4" name="Picture 3" descr="A driveway in front of a house&#10;&#10;Description automatically generated with low confidence">
            <a:extLst>
              <a:ext uri="{FF2B5EF4-FFF2-40B4-BE49-F238E27FC236}">
                <a16:creationId xmlns:a16="http://schemas.microsoft.com/office/drawing/2014/main" id="{7A0EF408-91C4-C4BF-6669-D185F6362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85" y="3567202"/>
            <a:ext cx="4667864" cy="31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86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7830" y="1535266"/>
            <a:ext cx="3868340" cy="36232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000" b="0" dirty="0"/>
              <a:t>Temporary Driveway Ramps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1397" y="3092096"/>
            <a:ext cx="3887391" cy="397979"/>
          </a:xfrm>
        </p:spPr>
        <p:txBody>
          <a:bodyPr>
            <a:normAutofit/>
          </a:bodyPr>
          <a:lstStyle/>
          <a:p>
            <a:r>
              <a:rPr lang="en-US" sz="2000" b="0" dirty="0"/>
              <a:t> </a:t>
            </a:r>
          </a:p>
        </p:txBody>
      </p:sp>
      <p:pic>
        <p:nvPicPr>
          <p:cNvPr id="17" name="Content Placeholder 16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E92075E9-2728-49AB-A552-72D50C87E1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40" y="2051782"/>
            <a:ext cx="4789320" cy="3906565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C7D1895-50E7-43D5-AE03-70532CA3BB98}"/>
              </a:ext>
            </a:extLst>
          </p:cNvPr>
          <p:cNvSpPr txBox="1">
            <a:spLocks/>
          </p:cNvSpPr>
          <p:nvPr/>
        </p:nvSpPr>
        <p:spPr>
          <a:xfrm>
            <a:off x="209200" y="490961"/>
            <a:ext cx="7886700" cy="574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A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Construction Operations…</a:t>
            </a:r>
          </a:p>
        </p:txBody>
      </p:sp>
    </p:spTree>
    <p:extLst>
      <p:ext uri="{BB962C8B-B14F-4D97-AF65-F5344CB8AC3E}">
        <p14:creationId xmlns:p14="http://schemas.microsoft.com/office/powerpoint/2010/main" val="485763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1DD2B2-2690-4B14-88BF-08D0463DA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140" y="1296615"/>
            <a:ext cx="2139717" cy="423439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Raising Manholes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ACEA6A65-BE7D-4D61-A608-1539A25B89AE}" type="slidenum">
              <a:rPr lang="en-US" smtClean="0"/>
              <a:t>22</a:t>
            </a:fld>
            <a:endParaRPr lang="en-US" dirty="0"/>
          </a:p>
        </p:txBody>
      </p:sp>
      <p:pic>
        <p:nvPicPr>
          <p:cNvPr id="3" name="Picture 2" descr="https://sphotos-b.xx.fbcdn.net/hphotos-ash3/542485_10150965013550138_98805252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32" y="1801366"/>
            <a:ext cx="5321335" cy="399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605E82D-CF24-49FB-8082-CE429276DD72}"/>
              </a:ext>
            </a:extLst>
          </p:cNvPr>
          <p:cNvSpPr txBox="1">
            <a:spLocks/>
          </p:cNvSpPr>
          <p:nvPr/>
        </p:nvSpPr>
        <p:spPr>
          <a:xfrm>
            <a:off x="209200" y="490961"/>
            <a:ext cx="7886700" cy="574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A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Construction Operations…</a:t>
            </a:r>
          </a:p>
        </p:txBody>
      </p:sp>
    </p:spTree>
    <p:extLst>
      <p:ext uri="{BB962C8B-B14F-4D97-AF65-F5344CB8AC3E}">
        <p14:creationId xmlns:p14="http://schemas.microsoft.com/office/powerpoint/2010/main" val="4229282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7F387-F670-4DE5-AAEA-CFF877AF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54" y="241418"/>
            <a:ext cx="7097610" cy="490550"/>
          </a:xfrm>
        </p:spPr>
        <p:txBody>
          <a:bodyPr>
            <a:noAutofit/>
          </a:bodyPr>
          <a:lstStyle/>
          <a:p>
            <a:r>
              <a:rPr lang="en-US" sz="2900" dirty="0"/>
              <a:t>Construction Operations…</a:t>
            </a:r>
          </a:p>
        </p:txBody>
      </p:sp>
      <p:pic>
        <p:nvPicPr>
          <p:cNvPr id="15" name="Picture 14" descr="A picture containing outdoor, ground, street, way&#10;&#10;Description automatically generated">
            <a:extLst>
              <a:ext uri="{FF2B5EF4-FFF2-40B4-BE49-F238E27FC236}">
                <a16:creationId xmlns:a16="http://schemas.microsoft.com/office/drawing/2014/main" id="{869DCBC3-C27C-6A8E-5CAF-7DEE29D56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4" y="1568123"/>
            <a:ext cx="3855646" cy="435133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A37566-B980-FD11-C3A5-2BF28BB0F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20422" y="1568122"/>
            <a:ext cx="3779938" cy="43513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CCABA0-B588-0A8B-11CA-13764F37D7A8}"/>
              </a:ext>
            </a:extLst>
          </p:cNvPr>
          <p:cNvSpPr txBox="1"/>
          <p:nvPr/>
        </p:nvSpPr>
        <p:spPr>
          <a:xfrm>
            <a:off x="1976087" y="1034321"/>
            <a:ext cx="519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Final Asphalt/Concrete Resurfacing and Striping</a:t>
            </a:r>
          </a:p>
        </p:txBody>
      </p:sp>
    </p:spTree>
    <p:extLst>
      <p:ext uri="{BB962C8B-B14F-4D97-AF65-F5344CB8AC3E}">
        <p14:creationId xmlns:p14="http://schemas.microsoft.com/office/powerpoint/2010/main" val="4052541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36405-8614-4DF6-A03E-AF3DA8FC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209064" cy="886731"/>
          </a:xfrm>
        </p:spPr>
        <p:txBody>
          <a:bodyPr>
            <a:normAutofit/>
          </a:bodyPr>
          <a:lstStyle/>
          <a:p>
            <a:r>
              <a:rPr lang="en-US" sz="3600" dirty="0"/>
              <a:t>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83B37-B9E0-401D-990B-452DF1E4E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1646"/>
            <a:ext cx="7886700" cy="4351338"/>
          </a:xfrm>
        </p:spPr>
        <p:txBody>
          <a:bodyPr/>
          <a:lstStyle/>
          <a:p>
            <a:r>
              <a:rPr lang="en-US" dirty="0"/>
              <a:t>Weekly updates – Through GovDelivery email</a:t>
            </a:r>
          </a:p>
          <a:p>
            <a:pPr marL="0" indent="0">
              <a:buNone/>
            </a:pPr>
            <a:r>
              <a:rPr lang="en-US" dirty="0"/>
              <a:t>   Sign up for e-mail update from project website</a:t>
            </a:r>
          </a:p>
          <a:p>
            <a:pPr lvl="1"/>
            <a:endParaRPr lang="en-US" dirty="0"/>
          </a:p>
          <a:p>
            <a:r>
              <a:rPr lang="en-US" dirty="0"/>
              <a:t>Bi-weekly Stakeholder meetings</a:t>
            </a:r>
          </a:p>
          <a:p>
            <a:pPr marL="0" indent="0">
              <a:buNone/>
            </a:pPr>
            <a:r>
              <a:rPr lang="en-US" dirty="0"/>
              <a:t>   Next virtual meeting will start on June 20, 9:00 a.m.</a:t>
            </a:r>
          </a:p>
          <a:p>
            <a:endParaRPr lang="en-US" dirty="0"/>
          </a:p>
          <a:p>
            <a:r>
              <a:rPr lang="en-US" dirty="0"/>
              <a:t>Project website:</a:t>
            </a:r>
            <a:endParaRPr lang="en-US" u="sng" dirty="0"/>
          </a:p>
          <a:p>
            <a:pPr marL="0" indent="0">
              <a:buNone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https://www.minneapolismn.gov/government/projects/phillips/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09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80" y="287235"/>
            <a:ext cx="8677194" cy="760527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dirty="0"/>
            </a:br>
            <a:br>
              <a:rPr lang="en-US" sz="3600" dirty="0"/>
            </a:br>
            <a:r>
              <a:rPr lang="en-US" sz="3100" dirty="0"/>
              <a:t>How to sign up for the project updates</a:t>
            </a:r>
            <a:br>
              <a:rPr lang="en-US" sz="3600" dirty="0"/>
            </a:br>
            <a:br>
              <a:rPr lang="en-US" sz="3600" dirty="0"/>
            </a:br>
            <a:r>
              <a:rPr lang="en-US" sz="2200" b="1" dirty="0"/>
              <a:t>https://www.minneapolismn.gov/government/projects/phillips</a:t>
            </a:r>
            <a:r>
              <a:rPr lang="en-US" sz="1800" b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000" b="1" dirty="0"/>
            </a:br>
            <a:endParaRPr lang="en-US" sz="2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609AB-3EFC-454E-98E9-CDFBB645F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AD53B2-880D-DAA4-8671-EA8903C35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4"/>
            <a:ext cx="78867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71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31886-81BB-49A1-BB24-CC67813C6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24" y="465796"/>
            <a:ext cx="6310039" cy="572133"/>
          </a:xfrm>
        </p:spPr>
        <p:txBody>
          <a:bodyPr>
            <a:noAutofit/>
          </a:bodyPr>
          <a:lstStyle/>
          <a:p>
            <a:r>
              <a:rPr lang="en-US" sz="3200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090A4-38BD-4CFE-8F82-F73C0A864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24" y="1037929"/>
            <a:ext cx="8179791" cy="523703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City of Minneapolis – Public Works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		</a:t>
            </a:r>
          </a:p>
          <a:p>
            <a:pPr>
              <a:spcBef>
                <a:spcPct val="0"/>
              </a:spcBef>
              <a:buNone/>
            </a:pPr>
            <a:r>
              <a:rPr lang="en-US" sz="2000" dirty="0">
                <a:latin typeface="Calibri" panose="020F0502020204030204" pitchFamily="34" charset="0"/>
              </a:rPr>
              <a:t>	    </a:t>
            </a:r>
            <a:r>
              <a:rPr lang="en-US" sz="2400" dirty="0">
                <a:latin typeface="Calibri" panose="020F0502020204030204" pitchFamily="34" charset="0"/>
              </a:rPr>
              <a:t>Construction Engineer: </a:t>
            </a:r>
          </a:p>
          <a:p>
            <a:pPr>
              <a:spcBef>
                <a:spcPct val="0"/>
              </a:spcBef>
              <a:buNone/>
            </a:pPr>
            <a:r>
              <a:rPr lang="en-US" sz="2400" dirty="0">
                <a:latin typeface="Calibri" panose="020F0502020204030204" pitchFamily="34" charset="0"/>
              </a:rPr>
              <a:t>  		Nguyen Nguyen   612-875-8727</a:t>
            </a:r>
          </a:p>
          <a:p>
            <a:pPr>
              <a:spcBef>
                <a:spcPct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Nguyen.nguyen@minneapolismn.gov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endParaRPr lang="en-US" sz="2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David Juliff   612-599-3948</a:t>
            </a:r>
          </a:p>
          <a:p>
            <a:pPr>
              <a:spcBef>
                <a:spcPct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Djuliff@becivil.net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endParaRPr lang="en-US" sz="11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50000"/>
              </a:lnSpc>
              <a:spcBef>
                <a:spcPct val="0"/>
              </a:spcBef>
              <a:buNone/>
            </a:pPr>
            <a:endParaRPr lang="en-US" sz="2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	    </a:t>
            </a:r>
            <a:r>
              <a:rPr lang="en-US" altLang="en-US" sz="2400" dirty="0">
                <a:latin typeface="Calibri" panose="020F0502020204030204" pitchFamily="34" charset="0"/>
              </a:rPr>
              <a:t>Chief Field Inspector: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   </a:t>
            </a:r>
            <a:r>
              <a:rPr lang="en-US" sz="2400" dirty="0">
                <a:latin typeface="Calibri" panose="020F0502020204030204" pitchFamily="34" charset="0"/>
              </a:rPr>
              <a:t> 	Noah Morrick   </a:t>
            </a:r>
            <a:r>
              <a:rPr lang="en-US" altLang="en-US" sz="2400" dirty="0">
                <a:latin typeface="Calibri" panose="020F0502020204030204" pitchFamily="34" charset="0"/>
              </a:rPr>
              <a:t>612-394-8900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		</a:t>
            </a:r>
            <a:r>
              <a:rPr lang="en-US" altLang="en-US" sz="2400" dirty="0">
                <a:latin typeface="Calibri" panose="020F0502020204030204" pitchFamily="34" charset="0"/>
                <a:hlinkClick r:id="rId4"/>
              </a:rPr>
              <a:t>Noah.morrick@minneapolismn.gov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 marL="228600" lvl="1">
              <a:spcBef>
                <a:spcPts val="1000"/>
              </a:spcBef>
            </a:pPr>
            <a:r>
              <a:rPr lang="en-US" dirty="0"/>
              <a:t>Contractor: Ti-Zack Concrete LLC</a:t>
            </a:r>
          </a:p>
          <a:p>
            <a:pPr marL="228600" lvl="2">
              <a:spcBef>
                <a:spcPct val="0"/>
              </a:spcBef>
              <a:buNone/>
            </a:pPr>
            <a:r>
              <a:rPr lang="en-US" dirty="0">
                <a:latin typeface="Calibri" panose="020F0502020204030204" pitchFamily="34" charset="0"/>
              </a:rPr>
              <a:t>	           </a:t>
            </a:r>
            <a:r>
              <a:rPr lang="en-US" sz="2400" dirty="0">
                <a:latin typeface="Calibri" panose="020F0502020204030204" pitchFamily="34" charset="0"/>
              </a:rPr>
              <a:t>Project Manager: Eric Wilaby, 320-333-9176</a:t>
            </a:r>
            <a:r>
              <a:rPr lang="en-US" dirty="0">
                <a:latin typeface="Calibri" panose="020F0502020204030204" pitchFamily="34" charset="0"/>
              </a:rPr>
              <a:t>		 	                      </a:t>
            </a:r>
            <a:r>
              <a:rPr lang="en-US" sz="2400" dirty="0">
                <a:latin typeface="Calibri" panose="020F0502020204030204" pitchFamily="34" charset="0"/>
              </a:rPr>
              <a:t>            </a:t>
            </a:r>
            <a:r>
              <a:rPr lang="en-US" sz="2400" dirty="0">
                <a:latin typeface="Calibri" panose="020F0502020204030204" pitchFamily="34" charset="0"/>
                <a:hlinkClick r:id="rId5"/>
              </a:rPr>
              <a:t>Ewilaby@TiZack.com</a:t>
            </a:r>
            <a:r>
              <a:rPr lang="en-US" sz="2400" dirty="0">
                <a:latin typeface="Calibri" panose="020F0502020204030204" pitchFamily="34" charset="0"/>
              </a:rPr>
              <a:t>  </a:t>
            </a:r>
          </a:p>
          <a:p>
            <a:pPr marL="228600" lvl="2" algn="ctr">
              <a:lnSpc>
                <a:spcPct val="60000"/>
              </a:lnSpc>
              <a:spcBef>
                <a:spcPct val="0"/>
              </a:spcBef>
              <a:buNone/>
            </a:pPr>
            <a:endParaRPr lang="en-US" sz="2400" dirty="0">
              <a:latin typeface="Calibri" panose="020F0502020204030204" pitchFamily="34" charset="0"/>
            </a:endParaRPr>
          </a:p>
          <a:p>
            <a:pPr marL="228600" lvl="2">
              <a:spcBef>
                <a:spcPct val="0"/>
              </a:spcBef>
              <a:buNone/>
            </a:pPr>
            <a:r>
              <a:rPr lang="en-US" dirty="0">
                <a:latin typeface="Calibri" panose="020F0502020204030204" pitchFamily="34" charset="0"/>
              </a:rPr>
              <a:t>	           </a:t>
            </a:r>
            <a:r>
              <a:rPr lang="en-US" sz="2400" dirty="0">
                <a:latin typeface="Calibri" panose="020F0502020204030204" pitchFamily="34" charset="0"/>
              </a:rPr>
              <a:t>Superintendent: Jayden Houn, 507-602-0221</a:t>
            </a:r>
          </a:p>
          <a:p>
            <a:pPr marL="228600" lvl="2">
              <a:spcBef>
                <a:spcPct val="0"/>
              </a:spcBef>
              <a:buNone/>
            </a:pPr>
            <a:r>
              <a:rPr lang="en-US" dirty="0">
                <a:latin typeface="Calibri" panose="020F0502020204030204" pitchFamily="34" charset="0"/>
              </a:rPr>
              <a:t>		</a:t>
            </a:r>
            <a:r>
              <a:rPr lang="en-US" sz="2400" dirty="0">
                <a:latin typeface="Calibri" panose="020F0502020204030204" pitchFamily="34" charset="0"/>
              </a:rPr>
              <a:t>                             </a:t>
            </a:r>
            <a:r>
              <a:rPr lang="en-US" sz="2400" dirty="0">
                <a:latin typeface="Calibri" panose="020F0502020204030204" pitchFamily="34" charset="0"/>
                <a:hlinkClick r:id="rId6"/>
              </a:rPr>
              <a:t>JHoun@TiZack.com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</a:p>
          <a:p>
            <a:pPr marL="228600" lvl="2">
              <a:spcBef>
                <a:spcPct val="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7963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93" y="238261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47123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28788-850D-45C5-A9F8-5BB699AE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6A65-BE7D-4D61-A608-1539A25B89AE}" type="slidenum">
              <a:rPr lang="en-US" smtClean="0"/>
              <a:t>28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F51F5F-F78D-4265-A21A-7DB62266FF6B}"/>
              </a:ext>
            </a:extLst>
          </p:cNvPr>
          <p:cNvSpPr txBox="1">
            <a:spLocks/>
          </p:cNvSpPr>
          <p:nvPr/>
        </p:nvSpPr>
        <p:spPr>
          <a:xfrm>
            <a:off x="628650" y="13588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2B427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2B427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2B42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2B42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2B42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Click the “Ask a question” button in the lower right corner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E0E35B-3565-46F1-92E9-9FA8F1905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75" y="1870746"/>
            <a:ext cx="6421392" cy="357069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F32BF9-3921-4FFB-A92F-D2BEC34131FD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779036" y="4802064"/>
            <a:ext cx="1010580" cy="50767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A08BA20-B8F0-4911-9E0B-8BED71F0E795}"/>
              </a:ext>
            </a:extLst>
          </p:cNvPr>
          <p:cNvSpPr/>
          <p:nvPr/>
        </p:nvSpPr>
        <p:spPr>
          <a:xfrm>
            <a:off x="7789616" y="4294387"/>
            <a:ext cx="1354384" cy="1015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“Ask a Question” Button</a:t>
            </a:r>
          </a:p>
        </p:txBody>
      </p:sp>
    </p:spTree>
    <p:extLst>
      <p:ext uri="{BB962C8B-B14F-4D97-AF65-F5344CB8AC3E}">
        <p14:creationId xmlns:p14="http://schemas.microsoft.com/office/powerpoint/2010/main" val="169816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133A6-2222-4E3A-8915-6EDF7EADE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2282"/>
            <a:ext cx="7802286" cy="77781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Overview of using Microsoft Teams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 - </a:t>
            </a:r>
            <a:r>
              <a:rPr lang="en-US" sz="3100" dirty="0">
                <a:solidFill>
                  <a:schemeClr val="tx2"/>
                </a:solidFill>
              </a:rPr>
              <a:t>How to ask a question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28788-850D-45C5-A9F8-5BB699AE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6A65-BE7D-4D61-A608-1539A25B89AE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F51F5F-F78D-4265-A21A-7DB62266FF6B}"/>
              </a:ext>
            </a:extLst>
          </p:cNvPr>
          <p:cNvSpPr txBox="1">
            <a:spLocks/>
          </p:cNvSpPr>
          <p:nvPr/>
        </p:nvSpPr>
        <p:spPr>
          <a:xfrm>
            <a:off x="628650" y="13588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2B427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2B427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2B42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2B42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2B42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Click the “Ask a question” button in the lower right corner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E0E35B-3565-46F1-92E9-9FA8F1905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27" y="2042542"/>
            <a:ext cx="6112439" cy="339889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F32BF9-3921-4FFB-A92F-D2BEC34131FD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779036" y="4802064"/>
            <a:ext cx="1010580" cy="50767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A08BA20-B8F0-4911-9E0B-8BED71F0E795}"/>
              </a:ext>
            </a:extLst>
          </p:cNvPr>
          <p:cNvSpPr/>
          <p:nvPr/>
        </p:nvSpPr>
        <p:spPr>
          <a:xfrm>
            <a:off x="7789616" y="4294387"/>
            <a:ext cx="1354384" cy="1015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“Ask a Question” Button</a:t>
            </a:r>
          </a:p>
        </p:txBody>
      </p:sp>
    </p:spTree>
    <p:extLst>
      <p:ext uri="{BB962C8B-B14F-4D97-AF65-F5344CB8AC3E}">
        <p14:creationId xmlns:p14="http://schemas.microsoft.com/office/powerpoint/2010/main" val="233069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E60B7-9F52-47F6-9223-09A795352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- How to pause or exit the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85A2-5CCA-4C47-BBB0-0E570F4B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38748"/>
            <a:ext cx="7886700" cy="100609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Clr>
                <a:schemeClr val="accent6"/>
              </a:buClr>
            </a:pPr>
            <a:r>
              <a:rPr lang="en-US" dirty="0"/>
              <a:t>Click the pause button in the lower left to pause your viewing of the meeting</a:t>
            </a:r>
          </a:p>
          <a:p>
            <a:pPr>
              <a:lnSpc>
                <a:spcPct val="120000"/>
              </a:lnSpc>
              <a:buClr>
                <a:schemeClr val="accent6"/>
              </a:buClr>
            </a:pPr>
            <a:r>
              <a:rPr lang="en-US" dirty="0"/>
              <a:t>Exit the event by closing the browser window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95304C-A751-407E-B47A-5E703E45F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79" y="2596915"/>
            <a:ext cx="5879663" cy="326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F09AD9-40EE-4BC2-9A73-2EBB444B8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79" y="2388689"/>
            <a:ext cx="5879663" cy="20679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F6B588-584A-4FE5-A726-098561044072}"/>
              </a:ext>
            </a:extLst>
          </p:cNvPr>
          <p:cNvCxnSpPr>
            <a:cxnSpLocks/>
          </p:cNvCxnSpPr>
          <p:nvPr/>
        </p:nvCxnSpPr>
        <p:spPr>
          <a:xfrm flipH="1">
            <a:off x="6976562" y="2229044"/>
            <a:ext cx="550258" cy="1582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5AF9CC-2D84-4D5F-89B6-0994990B96FC}"/>
              </a:ext>
            </a:extLst>
          </p:cNvPr>
          <p:cNvCxnSpPr>
            <a:cxnSpLocks/>
          </p:cNvCxnSpPr>
          <p:nvPr/>
        </p:nvCxnSpPr>
        <p:spPr>
          <a:xfrm>
            <a:off x="992777" y="5372291"/>
            <a:ext cx="597126" cy="3941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4CA369A-8ACD-4BAD-B594-290754F95D97}"/>
              </a:ext>
            </a:extLst>
          </p:cNvPr>
          <p:cNvSpPr/>
          <p:nvPr/>
        </p:nvSpPr>
        <p:spPr>
          <a:xfrm>
            <a:off x="97992" y="4711113"/>
            <a:ext cx="913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Pause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Button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865CDF-5518-43AB-81BB-A2FB1BC16FE6}"/>
              </a:ext>
            </a:extLst>
          </p:cNvPr>
          <p:cNvSpPr/>
          <p:nvPr/>
        </p:nvSpPr>
        <p:spPr>
          <a:xfrm>
            <a:off x="7526820" y="1987147"/>
            <a:ext cx="5790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2580077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7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50999-62C9-4E00-882E-213CE501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09" y="723898"/>
            <a:ext cx="4501582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Project 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29598-273E-4F8E-A637-2B2B391E7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09" y="1937248"/>
            <a:ext cx="4501582" cy="3729034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400050" indent="-228600">
              <a:buFont typeface="Arial" panose="020B0604020202020204" pitchFamily="34" charset="0"/>
              <a:buChar char="•"/>
            </a:pPr>
            <a:r>
              <a:rPr lang="en-US" sz="1700" b="1" u="sng" dirty="0"/>
              <a:t>Location</a:t>
            </a:r>
            <a:r>
              <a:rPr lang="en-US" sz="1700" dirty="0"/>
              <a:t>:</a:t>
            </a:r>
          </a:p>
          <a:p>
            <a:pPr marL="91440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Intersections of East 24</a:t>
            </a:r>
            <a:r>
              <a:rPr lang="en-US" sz="1500" baseline="30000" dirty="0"/>
              <a:t>th</a:t>
            </a:r>
            <a:r>
              <a:rPr lang="en-US" sz="1500" dirty="0"/>
              <a:t> Street at Elliot Ave South, 10</a:t>
            </a:r>
            <a:r>
              <a:rPr lang="en-US" sz="1500" baseline="30000" dirty="0"/>
              <a:t>th</a:t>
            </a:r>
            <a:r>
              <a:rPr lang="en-US" sz="1500" dirty="0"/>
              <a:t> Ave South, and 11</a:t>
            </a:r>
            <a:r>
              <a:rPr lang="en-US" sz="1500" baseline="30000" dirty="0"/>
              <a:t>th</a:t>
            </a:r>
            <a:r>
              <a:rPr lang="en-US" sz="1500" dirty="0"/>
              <a:t> Ave South</a:t>
            </a:r>
          </a:p>
          <a:p>
            <a:pPr marL="91440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East 25</a:t>
            </a:r>
            <a:r>
              <a:rPr lang="en-US" sz="1500" baseline="30000" dirty="0"/>
              <a:t>th</a:t>
            </a:r>
            <a:r>
              <a:rPr lang="en-US" sz="1500" dirty="0"/>
              <a:t> Street &amp; Chicago Ave South, East 28</a:t>
            </a:r>
            <a:r>
              <a:rPr lang="en-US" sz="1500" baseline="30000" dirty="0"/>
              <a:t>th</a:t>
            </a:r>
            <a:r>
              <a:rPr lang="en-US" sz="1500" dirty="0"/>
              <a:t> Street &amp; Chicago Ave South, and East 28</a:t>
            </a:r>
            <a:r>
              <a:rPr lang="en-US" sz="1500" baseline="30000" dirty="0"/>
              <a:t>th</a:t>
            </a:r>
            <a:r>
              <a:rPr lang="en-US" sz="1500" dirty="0"/>
              <a:t> Street &amp; 10</a:t>
            </a:r>
            <a:r>
              <a:rPr lang="en-US" sz="1500" baseline="30000" dirty="0"/>
              <a:t>th</a:t>
            </a:r>
            <a:r>
              <a:rPr lang="en-US" sz="1500" dirty="0"/>
              <a:t> Ave South</a:t>
            </a:r>
          </a:p>
          <a:p>
            <a:pPr marL="40005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00050" lvl="0" indent="-228600">
              <a:buFont typeface="Arial" panose="020B0604020202020204" pitchFamily="34" charset="0"/>
              <a:buChar char="•"/>
            </a:pPr>
            <a:r>
              <a:rPr lang="en-US" sz="1700" dirty="0"/>
              <a:t>This </a:t>
            </a:r>
            <a:r>
              <a:rPr lang="en-US" sz="1700" b="1" u="sng" dirty="0"/>
              <a:t>Federal</a:t>
            </a:r>
            <a:r>
              <a:rPr lang="en-US" sz="1700" dirty="0"/>
              <a:t> project will include:</a:t>
            </a:r>
          </a:p>
          <a:p>
            <a:pPr marL="171450" lvl="0"/>
            <a:r>
              <a:rPr lang="en-US" sz="1700" dirty="0"/>
              <a:t>             _ Bituminous and concrete surfacing</a:t>
            </a:r>
          </a:p>
          <a:p>
            <a:pPr marL="171450" lvl="0"/>
            <a:r>
              <a:rPr lang="en-US" sz="1700" dirty="0"/>
              <a:t>             _ ADA and crossing improvements</a:t>
            </a:r>
          </a:p>
          <a:p>
            <a:pPr marL="171450" lvl="0"/>
            <a:r>
              <a:rPr lang="en-US" sz="1700" dirty="0"/>
              <a:t>             _ New concrete curb and gutter</a:t>
            </a:r>
          </a:p>
          <a:p>
            <a:pPr marL="171450" lvl="0"/>
            <a:r>
              <a:rPr lang="en-US" sz="1700" dirty="0"/>
              <a:t>             _ A concrete bike trail</a:t>
            </a:r>
          </a:p>
          <a:p>
            <a:pPr marL="171450" lvl="0"/>
            <a:r>
              <a:rPr lang="en-US" sz="1700" dirty="0"/>
              <a:t>             _ Traffic signal system upgrades</a:t>
            </a:r>
          </a:p>
          <a:p>
            <a:pPr marL="171450" lvl="0"/>
            <a:r>
              <a:rPr lang="en-US" sz="1700" dirty="0"/>
              <a:t>             _ Water and sewer improvements</a:t>
            </a:r>
          </a:p>
          <a:p>
            <a:pPr marL="171450" lvl="0"/>
            <a:r>
              <a:rPr lang="en-US" sz="1700" dirty="0"/>
              <a:t>             _ Updated landscaping</a:t>
            </a:r>
          </a:p>
          <a:p>
            <a:pPr marL="400050" lvl="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11A61-9A03-75B0-9864-CDCAAEA674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564" y="1349116"/>
            <a:ext cx="4147149" cy="431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54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923" y="457405"/>
            <a:ext cx="3314176" cy="658331"/>
          </a:xfrm>
        </p:spPr>
        <p:txBody>
          <a:bodyPr>
            <a:normAutofit/>
          </a:bodyPr>
          <a:lstStyle/>
          <a:p>
            <a:r>
              <a:rPr lang="en-US" sz="3200" dirty="0"/>
              <a:t>Project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168" y="1190991"/>
            <a:ext cx="7648010" cy="499595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Scope of work includes: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Intersection improvements (bump-outs and ADA) at 6 intersections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Signal reconstruction at 28</a:t>
            </a:r>
            <a:r>
              <a:rPr lang="en-US" sz="2300" baseline="30000" dirty="0"/>
              <a:t>th</a:t>
            </a:r>
            <a:r>
              <a:rPr lang="en-US" sz="2300" dirty="0"/>
              <a:t> &amp; 10</a:t>
            </a:r>
            <a:r>
              <a:rPr lang="en-US" sz="2300" baseline="30000" dirty="0"/>
              <a:t>th</a:t>
            </a:r>
            <a:r>
              <a:rPr lang="en-US" sz="2300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Pedestrian crossing beacon at 25</a:t>
            </a:r>
            <a:r>
              <a:rPr lang="en-US" sz="2300" baseline="30000" dirty="0"/>
              <a:t>th</a:t>
            </a:r>
            <a:r>
              <a:rPr lang="en-US" sz="2300" dirty="0"/>
              <a:t> &amp; Chicago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Utility improvements (storm and water)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Green stormwater infrastructure and trees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New pavement markings and striping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Estimated Total Project Cost:  $ 1.8 Million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29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685" y="815653"/>
            <a:ext cx="6627828" cy="437678"/>
          </a:xfrm>
        </p:spPr>
        <p:txBody>
          <a:bodyPr>
            <a:normAutofit fontScale="90000"/>
          </a:bodyPr>
          <a:lstStyle/>
          <a:p>
            <a:br>
              <a:rPr lang="en-US" sz="4000" dirty="0"/>
            </a:br>
            <a:br>
              <a:rPr lang="en-US" sz="4000" dirty="0"/>
            </a:br>
            <a:r>
              <a:rPr lang="en-US" sz="3600" dirty="0"/>
              <a:t>Construction Overview</a:t>
            </a: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93467"/>
            <a:ext cx="7865314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Construction anticipate start date: June 11</a:t>
            </a:r>
            <a:r>
              <a:rPr lang="en-US" dirty="0"/>
              <a:t>, 2025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Contractor: Ti-Zack Concrete LLC</a:t>
            </a:r>
          </a:p>
          <a:p>
            <a:pPr>
              <a:lnSpc>
                <a:spcPct val="120000"/>
              </a:lnSpc>
            </a:pPr>
            <a:r>
              <a:rPr lang="en-US" altLang="en-US" sz="2400" dirty="0"/>
              <a:t>Substantially completion date: Late October 2025</a:t>
            </a:r>
          </a:p>
          <a:p>
            <a:pPr lvl="1">
              <a:lnSpc>
                <a:spcPct val="120000"/>
              </a:lnSpc>
            </a:pPr>
            <a:r>
              <a:rPr lang="en-US" i="1" dirty="0"/>
              <a:t>Subject to Change:</a:t>
            </a:r>
          </a:p>
          <a:p>
            <a:pPr lvl="2">
              <a:lnSpc>
                <a:spcPct val="120000"/>
              </a:lnSpc>
            </a:pPr>
            <a:r>
              <a:rPr lang="en-US" i="1" dirty="0"/>
              <a:t>Weather</a:t>
            </a:r>
          </a:p>
          <a:p>
            <a:pPr lvl="2">
              <a:lnSpc>
                <a:spcPct val="120000"/>
              </a:lnSpc>
            </a:pPr>
            <a:r>
              <a:rPr lang="en-US" i="1" dirty="0"/>
              <a:t>Unforeseen circumstances</a:t>
            </a:r>
          </a:p>
          <a:p>
            <a:pPr lvl="2"/>
            <a:endParaRPr lang="en-US" i="1" dirty="0"/>
          </a:p>
          <a:p>
            <a:r>
              <a:rPr lang="en-US" sz="2400" dirty="0"/>
              <a:t>See Website for Current Information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https://www.minneapolismn.gov/government/projects/phillips/</a:t>
            </a:r>
            <a:r>
              <a:rPr lang="en-US" sz="18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US" sz="1800" dirty="0"/>
              <a:t>Sign up for e-mail update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4FF0DD-1C45-4848-B2FC-584CD7325022}"/>
              </a:ext>
            </a:extLst>
          </p:cNvPr>
          <p:cNvSpPr txBox="1">
            <a:spLocks/>
          </p:cNvSpPr>
          <p:nvPr/>
        </p:nvSpPr>
        <p:spPr>
          <a:xfrm>
            <a:off x="400685" y="1253331"/>
            <a:ext cx="3500196" cy="437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A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  </a:t>
            </a:r>
            <a:r>
              <a:rPr lang="en-US" sz="11200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2866959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8291A-64EF-4D19-B1A6-74C5A396D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5760"/>
            <a:ext cx="6954998" cy="490551"/>
          </a:xfrm>
        </p:spPr>
        <p:txBody>
          <a:bodyPr>
            <a:noAutofit/>
          </a:bodyPr>
          <a:lstStyle/>
          <a:p>
            <a:r>
              <a:rPr lang="en-US" sz="2800" u="sng" dirty="0"/>
              <a:t>Detour</a:t>
            </a:r>
            <a:r>
              <a:rPr lang="en-US" sz="2800" dirty="0"/>
              <a:t>: </a:t>
            </a:r>
            <a:r>
              <a:rPr lang="en-US" sz="2000" b="1" dirty="0">
                <a:solidFill>
                  <a:schemeClr val="tx1"/>
                </a:solidFill>
              </a:rPr>
              <a:t>11</a:t>
            </a:r>
            <a:r>
              <a:rPr lang="en-US" sz="2000" b="1" baseline="30000" dirty="0">
                <a:solidFill>
                  <a:schemeClr val="tx1"/>
                </a:solidFill>
              </a:rPr>
              <a:t>th</a:t>
            </a:r>
            <a:r>
              <a:rPr lang="en-US" sz="2000" b="1" dirty="0">
                <a:solidFill>
                  <a:schemeClr val="tx1"/>
                </a:solidFill>
              </a:rPr>
              <a:t> Ave S, Franklin Ave, and Chicago Ave 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5D335-C19C-EB07-FAC3-7913B1AD3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B62F3-C1B9-B055-B427-F1CD1B863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491521"/>
            <a:ext cx="7886700" cy="4685442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CCE8AC4-68A9-618A-21D9-CFF0614E7875}"/>
              </a:ext>
            </a:extLst>
          </p:cNvPr>
          <p:cNvSpPr/>
          <p:nvPr/>
        </p:nvSpPr>
        <p:spPr>
          <a:xfrm>
            <a:off x="6513224" y="605575"/>
            <a:ext cx="846945" cy="203894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96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33F35915-7A85-4C6B-A35E-E70D3A91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97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Bus detour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E635-A0FA-4BAF-B4AB-1D681F271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Metro Transit website has the most current information about route and schedule changes.</a:t>
            </a:r>
          </a:p>
          <a:p>
            <a:pPr marL="0" indent="0">
              <a:buFontTx/>
              <a:buNone/>
              <a:defRPr/>
            </a:pPr>
            <a:r>
              <a:rPr lang="en-US" sz="4000" dirty="0"/>
              <a:t>    </a:t>
            </a: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http://www.metrotransit.org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5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DB25E349-1225-450F-B6C7-2D6AC82E4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62" y="3610951"/>
            <a:ext cx="1376017" cy="23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00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PLS">
      <a:dk1>
        <a:srgbClr val="171616"/>
      </a:dk1>
      <a:lt1>
        <a:sysClr val="window" lastClr="FFFFFF"/>
      </a:lt1>
      <a:dk2>
        <a:srgbClr val="008AC0"/>
      </a:dk2>
      <a:lt2>
        <a:srgbClr val="D5D0CA"/>
      </a:lt2>
      <a:accent1>
        <a:srgbClr val="008AC0"/>
      </a:accent1>
      <a:accent2>
        <a:srgbClr val="A2B427"/>
      </a:accent2>
      <a:accent3>
        <a:srgbClr val="F68628"/>
      </a:accent3>
      <a:accent4>
        <a:srgbClr val="5543A2"/>
      </a:accent4>
      <a:accent5>
        <a:srgbClr val="FFCE34"/>
      </a:accent5>
      <a:accent6>
        <a:srgbClr val="E31837"/>
      </a:accent6>
      <a:hlink>
        <a:srgbClr val="0563C1"/>
      </a:hlink>
      <a:folHlink>
        <a:srgbClr val="954F72"/>
      </a:folHlink>
    </a:clrScheme>
    <a:fontScheme name="Mpls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plsTemplate" id="{5DF12D5D-555B-43D9-96CA-FFBD33B01BC8}" vid="{96A91B65-9C53-4F5E-8131-18CC1A5760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11196</TotalTime>
  <Words>954</Words>
  <Application>Microsoft Office PowerPoint</Application>
  <PresentationFormat>On-screen Show (4:3)</PresentationFormat>
  <Paragraphs>157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Phillips Traffic Safety – Intersection Improvements </vt:lpstr>
      <vt:lpstr>Welcome - Agenda</vt:lpstr>
      <vt:lpstr>Overview of using Microsoft Teams  - How to ask a question</vt:lpstr>
      <vt:lpstr>- How to pause or exit the meeting</vt:lpstr>
      <vt:lpstr>Project Overview</vt:lpstr>
      <vt:lpstr>Project Scope</vt:lpstr>
      <vt:lpstr>  Construction Overview   </vt:lpstr>
      <vt:lpstr>Detour: 11th Ave S, Franklin Ave, and Chicago Ave S</vt:lpstr>
      <vt:lpstr>Bus detour</vt:lpstr>
      <vt:lpstr> Traffic Control and Access </vt:lpstr>
      <vt:lpstr>Coordinated Work</vt:lpstr>
      <vt:lpstr>Hours of Operation</vt:lpstr>
      <vt:lpstr> Right of Way Encroachments </vt:lpstr>
      <vt:lpstr>What to expect during construction</vt:lpstr>
      <vt:lpstr>Construction Operations…</vt:lpstr>
      <vt:lpstr>Construction Operations…</vt:lpstr>
      <vt:lpstr>PowerPoint Presentation</vt:lpstr>
      <vt:lpstr>PowerPoint Presentation</vt:lpstr>
      <vt:lpstr>Construction Operations…</vt:lpstr>
      <vt:lpstr>Forming and Pouring Driveways</vt:lpstr>
      <vt:lpstr>PowerPoint Presentation</vt:lpstr>
      <vt:lpstr>Raising Manholes</vt:lpstr>
      <vt:lpstr>Construction Operations…</vt:lpstr>
      <vt:lpstr>Communication</vt:lpstr>
      <vt:lpstr>  How to sign up for the project updates  https://www.minneapolismn.gov/government/projects/phillips   </vt:lpstr>
      <vt:lpstr>Contact information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Johnson St NE Reconstruction</dc:title>
  <dc:creator>Getaneh, Ayalew</dc:creator>
  <cp:lastModifiedBy>Nguyen, Nguyen (she/her/hers)</cp:lastModifiedBy>
  <cp:revision>104</cp:revision>
  <dcterms:created xsi:type="dcterms:W3CDTF">2021-04-17T00:57:46Z</dcterms:created>
  <dcterms:modified xsi:type="dcterms:W3CDTF">2025-06-04T17:08:11Z</dcterms:modified>
</cp:coreProperties>
</file>